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1" r:id="rId1"/>
  </p:sldMasterIdLst>
  <p:notesMasterIdLst>
    <p:notesMasterId r:id="rId51"/>
  </p:notesMasterIdLst>
  <p:sldIdLst>
    <p:sldId id="256" r:id="rId2"/>
    <p:sldId id="1134" r:id="rId3"/>
    <p:sldId id="1106" r:id="rId4"/>
    <p:sldId id="474" r:id="rId5"/>
    <p:sldId id="1086" r:id="rId6"/>
    <p:sldId id="1140" r:id="rId7"/>
    <p:sldId id="1141" r:id="rId8"/>
    <p:sldId id="1160" r:id="rId9"/>
    <p:sldId id="1145" r:id="rId10"/>
    <p:sldId id="1143" r:id="rId11"/>
    <p:sldId id="940" r:id="rId12"/>
    <p:sldId id="1144" r:id="rId13"/>
    <p:sldId id="1181" r:id="rId14"/>
    <p:sldId id="613" r:id="rId15"/>
    <p:sldId id="1157" r:id="rId16"/>
    <p:sldId id="1155" r:id="rId17"/>
    <p:sldId id="1179" r:id="rId18"/>
    <p:sldId id="1182" r:id="rId19"/>
    <p:sldId id="1147" r:id="rId20"/>
    <p:sldId id="1148" r:id="rId21"/>
    <p:sldId id="1149" r:id="rId22"/>
    <p:sldId id="1150" r:id="rId23"/>
    <p:sldId id="1152" r:id="rId24"/>
    <p:sldId id="1151" r:id="rId25"/>
    <p:sldId id="1153" r:id="rId26"/>
    <p:sldId id="856" r:id="rId27"/>
    <p:sldId id="1154" r:id="rId28"/>
    <p:sldId id="1156" r:id="rId29"/>
    <p:sldId id="985" r:id="rId30"/>
    <p:sldId id="1159" r:id="rId31"/>
    <p:sldId id="1158" r:id="rId32"/>
    <p:sldId id="1161" r:id="rId33"/>
    <p:sldId id="1164" r:id="rId34"/>
    <p:sldId id="1165" r:id="rId35"/>
    <p:sldId id="1166" r:id="rId36"/>
    <p:sldId id="1167" r:id="rId37"/>
    <p:sldId id="1168" r:id="rId38"/>
    <p:sldId id="1169" r:id="rId39"/>
    <p:sldId id="1170" r:id="rId40"/>
    <p:sldId id="1171" r:id="rId41"/>
    <p:sldId id="1172" r:id="rId42"/>
    <p:sldId id="1173" r:id="rId43"/>
    <p:sldId id="1174" r:id="rId44"/>
    <p:sldId id="1175" r:id="rId45"/>
    <p:sldId id="1180" r:id="rId46"/>
    <p:sldId id="1176" r:id="rId47"/>
    <p:sldId id="1163" r:id="rId48"/>
    <p:sldId id="1177" r:id="rId49"/>
    <p:sldId id="1178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5798" autoAdjust="0"/>
  </p:normalViewPr>
  <p:slideViewPr>
    <p:cSldViewPr snapToGrid="0">
      <p:cViewPr>
        <p:scale>
          <a:sx n="50" d="100"/>
          <a:sy n="50" d="100"/>
        </p:scale>
        <p:origin x="6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A164A-1BAC-4193-9E48-1B29CFCC1F80}" type="datetimeFigureOut">
              <a:rPr lang="en-ID" smtClean="0"/>
              <a:t>24/02/2020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67A93-886E-4C6F-84FC-043F81AFE64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26183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nroe.com/blog/when-does-the-service-recovery-paradox-work-and-when-does-it-fail/763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1: Listen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Measure how well you’re delivering through collecting customer feedback. Pretty much everybody is doing this step.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2: React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might surprise you is the second most-important part of the process is the React process, also called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service recovery process"/>
              </a:rPr>
              <a:t>service recovery process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you running proactive service recovery based on customer survey feedback? If not you should be because it’s very valuable, but that’s for a post on another day.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3: Understand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cause analysis is a big part of this step. When you get six months down the customer feedback track, you kind of lose the excitement about feedback. It becomes “okay; what do we do next? How do we make a big change?”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do that you need to understand what drives customer loyalty and that’s what Understand is all about.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4: Design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where you start to design the changes you want to make in your business.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5: Act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last but most important step. Without Act there is no reason to even collect customer feedback or do any of the other steps.</a:t>
            </a:r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67A93-886E-4C6F-84FC-043F81AFE64C}" type="slidenum">
              <a:rPr lang="en-ID" smtClean="0"/>
              <a:t>14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4687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Kata Yang Paling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Sering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dikeluhkan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wordcloud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b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Dress</a:t>
            </a:r>
          </a:p>
          <a:p>
            <a:pPr lvl="0"/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Wear</a:t>
            </a:r>
          </a:p>
          <a:p>
            <a:pPr lvl="0"/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</a:p>
          <a:p>
            <a:pPr lvl="0"/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</a:t>
            </a:r>
          </a:p>
          <a:p>
            <a:pPr lvl="0"/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Little</a:t>
            </a:r>
          </a:p>
          <a:p>
            <a:pPr lvl="0"/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Waist </a:t>
            </a:r>
          </a:p>
          <a:p>
            <a:pPr lvl="0"/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Fabric</a:t>
            </a:r>
          </a:p>
          <a:p>
            <a:pPr lvl="0"/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vl="0"/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vl="0"/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Tight</a:t>
            </a:r>
          </a:p>
          <a:p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Kata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Kunci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Berhubungan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Fit Baju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Ukuran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Tubuh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67A93-886E-4C6F-84FC-043F81AFE64C}" type="slidenum">
              <a:rPr lang="en-ID" smtClean="0"/>
              <a:t>24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3612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67A93-886E-4C6F-84FC-043F81AFE64C}" type="slidenum">
              <a:rPr lang="en-ID" smtClean="0"/>
              <a:t>25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6059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Kata Yang Paling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Sering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dikeluhkan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dalam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wordcloud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b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Dress</a:t>
            </a:r>
          </a:p>
          <a:p>
            <a:pPr lvl="0"/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Wear</a:t>
            </a:r>
          </a:p>
          <a:p>
            <a:pPr lvl="0"/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Size</a:t>
            </a:r>
          </a:p>
          <a:p>
            <a:pPr lvl="0"/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Fit</a:t>
            </a:r>
          </a:p>
          <a:p>
            <a:pPr lvl="0"/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Little</a:t>
            </a:r>
          </a:p>
          <a:p>
            <a:pPr lvl="0"/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Waist </a:t>
            </a:r>
          </a:p>
          <a:p>
            <a:pPr lvl="0"/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Fabric</a:t>
            </a:r>
          </a:p>
          <a:p>
            <a:pPr lvl="0"/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</a:t>
            </a:r>
          </a:p>
          <a:p>
            <a:pPr lvl="0"/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</a:t>
            </a:r>
          </a:p>
          <a:p>
            <a:pPr lvl="0"/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Tight</a:t>
            </a:r>
          </a:p>
          <a:p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Kata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Kunci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Berhubungan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Fit Baju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Ukuran</a:t>
            </a:r>
            <a: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ID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Tubuh</a:t>
            </a:r>
            <a:endParaRPr lang="en-ID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ID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67A93-886E-4C6F-84FC-043F81AFE64C}" type="slidenum">
              <a:rPr lang="en-ID" smtClean="0"/>
              <a:t>37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2672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67A93-886E-4C6F-84FC-043F81AFE64C}" type="slidenum">
              <a:rPr lang="en-ID" smtClean="0"/>
              <a:t>38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4880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67A93-886E-4C6F-84FC-043F81AFE64C}" type="slidenum">
              <a:rPr lang="en-ID" smtClean="0"/>
              <a:t>42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7475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67A93-886E-4C6F-84FC-043F81AFE64C}" type="slidenum">
              <a:rPr lang="en-ID" smtClean="0"/>
              <a:t>43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50595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267A93-886E-4C6F-84FC-043F81AFE64C}" type="slidenum">
              <a:rPr lang="en-ID" smtClean="0"/>
              <a:t>44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3669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340818"/>
            <a:ext cx="103632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2688" y="3886200"/>
            <a:ext cx="10326624" cy="1752600"/>
          </a:xfrm>
        </p:spPr>
        <p:txBody>
          <a:bodyPr/>
          <a:lstStyle>
            <a:lvl1pPr marL="0" indent="0" algn="ctr">
              <a:lnSpc>
                <a:spcPct val="120000"/>
              </a:lnSpc>
              <a:buNone/>
              <a:defRPr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-2117" y="6472269"/>
            <a:ext cx="2597332" cy="394984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34582914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lery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-2117" y="6472269"/>
            <a:ext cx="2597332" cy="394984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9" name="Slide Number Placeholder 5"/>
          <p:cNvSpPr txBox="1">
            <a:spLocks/>
          </p:cNvSpPr>
          <p:nvPr/>
        </p:nvSpPr>
        <p:spPr>
          <a:xfrm>
            <a:off x="277539" y="6364091"/>
            <a:ext cx="3203724" cy="503163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33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64774" y="1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016481" y="1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097372" y="1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178626" y="1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-65138" y="1721152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016117" y="1721152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097008" y="1721152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178262" y="1721152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-64410" y="3443460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016845" y="3443460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097736" y="3443460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9178990" y="3443460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-65963" y="5162232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3015292" y="5162232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6096182" y="5162232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9177437" y="5162232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9860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0" grpId="0"/>
      <p:bldP spid="21" grpId="0"/>
    </p:bld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mockup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6" y="5223703"/>
            <a:ext cx="9160031" cy="868295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021453" y="118523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3019977" y="60411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 rot="5400000">
            <a:off x="4165366" y="3022821"/>
            <a:ext cx="2159335" cy="4540251"/>
            <a:chOff x="1665288" y="496888"/>
            <a:chExt cx="3155950" cy="6635750"/>
          </a:xfrm>
        </p:grpSpPr>
        <p:grpSp>
          <p:nvGrpSpPr>
            <p:cNvPr id="82" name="Group 81"/>
            <p:cNvGrpSpPr/>
            <p:nvPr/>
          </p:nvGrpSpPr>
          <p:grpSpPr>
            <a:xfrm>
              <a:off x="1711325" y="560388"/>
              <a:ext cx="3078163" cy="6540500"/>
              <a:chOff x="1711325" y="560388"/>
              <a:chExt cx="3078163" cy="6540500"/>
            </a:xfrm>
          </p:grpSpPr>
          <p:sp>
            <p:nvSpPr>
              <p:cNvPr id="84" name="Freeform 8"/>
              <p:cNvSpPr>
                <a:spLocks noChangeArrowheads="1"/>
              </p:cNvSpPr>
              <p:nvPr/>
            </p:nvSpPr>
            <p:spPr bwMode="auto">
              <a:xfrm>
                <a:off x="1711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F4F4F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85" name="Freeform 9"/>
              <p:cNvSpPr>
                <a:spLocks noChangeArrowheads="1"/>
              </p:cNvSpPr>
              <p:nvPr/>
            </p:nvSpPr>
            <p:spPr bwMode="auto">
              <a:xfrm>
                <a:off x="2963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6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6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E2E2E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86" name="Freeform 10"/>
              <p:cNvSpPr>
                <a:spLocks noChangeArrowheads="1"/>
              </p:cNvSpPr>
              <p:nvPr/>
            </p:nvSpPr>
            <p:spPr bwMode="auto">
              <a:xfrm>
                <a:off x="3144838" y="6534150"/>
                <a:ext cx="220662" cy="228600"/>
              </a:xfrm>
              <a:custGeom>
                <a:avLst/>
                <a:gdLst>
                  <a:gd name="T0" fmla="*/ 481 w 614"/>
                  <a:gd name="T1" fmla="*/ 634 h 635"/>
                  <a:gd name="T2" fmla="*/ 481 w 614"/>
                  <a:gd name="T3" fmla="*/ 634 h 635"/>
                  <a:gd name="T4" fmla="*/ 131 w 614"/>
                  <a:gd name="T5" fmla="*/ 634 h 635"/>
                  <a:gd name="T6" fmla="*/ 0 w 614"/>
                  <a:gd name="T7" fmla="*/ 503 h 635"/>
                  <a:gd name="T8" fmla="*/ 0 w 614"/>
                  <a:gd name="T9" fmla="*/ 131 h 635"/>
                  <a:gd name="T10" fmla="*/ 131 w 614"/>
                  <a:gd name="T11" fmla="*/ 0 h 635"/>
                  <a:gd name="T12" fmla="*/ 481 w 614"/>
                  <a:gd name="T13" fmla="*/ 0 h 635"/>
                  <a:gd name="T14" fmla="*/ 613 w 614"/>
                  <a:gd name="T15" fmla="*/ 131 h 635"/>
                  <a:gd name="T16" fmla="*/ 613 w 614"/>
                  <a:gd name="T17" fmla="*/ 503 h 635"/>
                  <a:gd name="T18" fmla="*/ 481 w 614"/>
                  <a:gd name="T19" fmla="*/ 634 h 635"/>
                  <a:gd name="T20" fmla="*/ 131 w 614"/>
                  <a:gd name="T21" fmla="*/ 44 h 635"/>
                  <a:gd name="T22" fmla="*/ 131 w 614"/>
                  <a:gd name="T23" fmla="*/ 44 h 635"/>
                  <a:gd name="T24" fmla="*/ 44 w 614"/>
                  <a:gd name="T25" fmla="*/ 131 h 635"/>
                  <a:gd name="T26" fmla="*/ 44 w 614"/>
                  <a:gd name="T27" fmla="*/ 503 h 635"/>
                  <a:gd name="T28" fmla="*/ 131 w 614"/>
                  <a:gd name="T29" fmla="*/ 568 h 635"/>
                  <a:gd name="T30" fmla="*/ 481 w 614"/>
                  <a:gd name="T31" fmla="*/ 568 h 635"/>
                  <a:gd name="T32" fmla="*/ 547 w 614"/>
                  <a:gd name="T33" fmla="*/ 503 h 635"/>
                  <a:gd name="T34" fmla="*/ 547 w 614"/>
                  <a:gd name="T35" fmla="*/ 131 h 635"/>
                  <a:gd name="T36" fmla="*/ 481 w 614"/>
                  <a:gd name="T37" fmla="*/ 44 h 635"/>
                  <a:gd name="T38" fmla="*/ 131 w 614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4" h="635">
                    <a:moveTo>
                      <a:pt x="481" y="634"/>
                    </a:moveTo>
                    <a:lnTo>
                      <a:pt x="481" y="634"/>
                    </a:lnTo>
                    <a:cubicBezTo>
                      <a:pt x="131" y="634"/>
                      <a:pt x="131" y="634"/>
                      <a:pt x="131" y="634"/>
                    </a:cubicBezTo>
                    <a:cubicBezTo>
                      <a:pt x="44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4" y="0"/>
                      <a:pt x="131" y="0"/>
                    </a:cubicBezTo>
                    <a:cubicBezTo>
                      <a:pt x="481" y="0"/>
                      <a:pt x="481" y="0"/>
                      <a:pt x="481" y="0"/>
                    </a:cubicBezTo>
                    <a:cubicBezTo>
                      <a:pt x="547" y="0"/>
                      <a:pt x="613" y="44"/>
                      <a:pt x="613" y="131"/>
                    </a:cubicBezTo>
                    <a:cubicBezTo>
                      <a:pt x="613" y="503"/>
                      <a:pt x="613" y="503"/>
                      <a:pt x="613" y="503"/>
                    </a:cubicBezTo>
                    <a:cubicBezTo>
                      <a:pt x="613" y="568"/>
                      <a:pt x="547" y="634"/>
                      <a:pt x="481" y="634"/>
                    </a:cubicBezTo>
                    <a:close/>
                    <a:moveTo>
                      <a:pt x="131" y="44"/>
                    </a:moveTo>
                    <a:lnTo>
                      <a:pt x="131" y="44"/>
                    </a:lnTo>
                    <a:cubicBezTo>
                      <a:pt x="88" y="44"/>
                      <a:pt x="44" y="88"/>
                      <a:pt x="44" y="131"/>
                    </a:cubicBezTo>
                    <a:cubicBezTo>
                      <a:pt x="44" y="503"/>
                      <a:pt x="44" y="503"/>
                      <a:pt x="44" y="503"/>
                    </a:cubicBezTo>
                    <a:cubicBezTo>
                      <a:pt x="44" y="547"/>
                      <a:pt x="88" y="568"/>
                      <a:pt x="131" y="568"/>
                    </a:cubicBezTo>
                    <a:cubicBezTo>
                      <a:pt x="481" y="568"/>
                      <a:pt x="481" y="568"/>
                      <a:pt x="481" y="568"/>
                    </a:cubicBezTo>
                    <a:cubicBezTo>
                      <a:pt x="525" y="568"/>
                      <a:pt x="547" y="547"/>
                      <a:pt x="547" y="503"/>
                    </a:cubicBezTo>
                    <a:cubicBezTo>
                      <a:pt x="547" y="131"/>
                      <a:pt x="547" y="131"/>
                      <a:pt x="547" y="131"/>
                    </a:cubicBezTo>
                    <a:cubicBezTo>
                      <a:pt x="547" y="88"/>
                      <a:pt x="525" y="44"/>
                      <a:pt x="481" y="44"/>
                    </a:cubicBezTo>
                    <a:cubicBezTo>
                      <a:pt x="131" y="44"/>
                      <a:pt x="131" y="44"/>
                      <a:pt x="131" y="44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87" name="Freeform 12"/>
              <p:cNvSpPr>
                <a:spLocks noChangeArrowheads="1"/>
              </p:cNvSpPr>
              <p:nvPr/>
            </p:nvSpPr>
            <p:spPr bwMode="auto">
              <a:xfrm>
                <a:off x="3009900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1" y="0"/>
                      <a:pt x="1355" y="22"/>
                      <a:pt x="1355" y="66"/>
                    </a:cubicBezTo>
                    <a:cubicBezTo>
                      <a:pt x="1355" y="109"/>
                      <a:pt x="1311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88" name="Freeform 13"/>
              <p:cNvSpPr>
                <a:spLocks noChangeArrowheads="1"/>
              </p:cNvSpPr>
              <p:nvPr/>
            </p:nvSpPr>
            <p:spPr bwMode="auto">
              <a:xfrm>
                <a:off x="3206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5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5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89" name="Freeform 14"/>
              <p:cNvSpPr>
                <a:spLocks noChangeArrowheads="1"/>
              </p:cNvSpPr>
              <p:nvPr/>
            </p:nvSpPr>
            <p:spPr bwMode="auto">
              <a:xfrm>
                <a:off x="1900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83" name="Freeform 11"/>
            <p:cNvSpPr>
              <a:spLocks noChangeArrowheads="1"/>
            </p:cNvSpPr>
            <p:nvPr/>
          </p:nvSpPr>
          <p:spPr bwMode="auto">
            <a:xfrm>
              <a:off x="1665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0 w 8768"/>
                <a:gd name="T7" fmla="*/ 87 h 18431"/>
                <a:gd name="T8" fmla="*/ 7280 w 8768"/>
                <a:gd name="T9" fmla="*/ 43 h 18431"/>
                <a:gd name="T10" fmla="*/ 7259 w 8768"/>
                <a:gd name="T11" fmla="*/ 0 h 18431"/>
                <a:gd name="T12" fmla="*/ 5903 w 8768"/>
                <a:gd name="T13" fmla="*/ 0 h 18431"/>
                <a:gd name="T14" fmla="*/ 5859 w 8768"/>
                <a:gd name="T15" fmla="*/ 43 h 18431"/>
                <a:gd name="T16" fmla="*/ 5859 w 8768"/>
                <a:gd name="T17" fmla="*/ 87 h 18431"/>
                <a:gd name="T18" fmla="*/ 1268 w 8768"/>
                <a:gd name="T19" fmla="*/ 87 h 18431"/>
                <a:gd name="T20" fmla="*/ 43 w 8768"/>
                <a:gd name="T21" fmla="*/ 1312 h 18431"/>
                <a:gd name="T22" fmla="*/ 43 w 8768"/>
                <a:gd name="T23" fmla="*/ 2602 h 18431"/>
                <a:gd name="T24" fmla="*/ 43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3 w 8768"/>
                <a:gd name="T31" fmla="*/ 3432 h 18431"/>
                <a:gd name="T32" fmla="*/ 43 w 8768"/>
                <a:gd name="T33" fmla="*/ 3432 h 18431"/>
                <a:gd name="T34" fmla="*/ 43 w 8768"/>
                <a:gd name="T35" fmla="*/ 3761 h 18431"/>
                <a:gd name="T36" fmla="*/ 43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3 w 8768"/>
                <a:gd name="T43" fmla="*/ 4963 h 18431"/>
                <a:gd name="T44" fmla="*/ 43 w 8768"/>
                <a:gd name="T45" fmla="*/ 4963 h 18431"/>
                <a:gd name="T46" fmla="*/ 43 w 8768"/>
                <a:gd name="T47" fmla="*/ 5269 h 18431"/>
                <a:gd name="T48" fmla="*/ 43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3 w 8768"/>
                <a:gd name="T55" fmla="*/ 6493 h 18431"/>
                <a:gd name="T56" fmla="*/ 43 w 8768"/>
                <a:gd name="T57" fmla="*/ 6493 h 18431"/>
                <a:gd name="T58" fmla="*/ 43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0" y="87"/>
                    <a:pt x="7280" y="87"/>
                    <a:pt x="7280" y="87"/>
                  </a:cubicBezTo>
                  <a:cubicBezTo>
                    <a:pt x="7280" y="43"/>
                    <a:pt x="7280" y="43"/>
                    <a:pt x="7280" y="43"/>
                  </a:cubicBezTo>
                  <a:cubicBezTo>
                    <a:pt x="7280" y="22"/>
                    <a:pt x="7280" y="0"/>
                    <a:pt x="7259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59" y="22"/>
                    <a:pt x="5859" y="43"/>
                  </a:cubicBezTo>
                  <a:cubicBezTo>
                    <a:pt x="5859" y="87"/>
                    <a:pt x="5859" y="87"/>
                    <a:pt x="5859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3" y="590"/>
                    <a:pt x="43" y="1312"/>
                  </a:cubicBezTo>
                  <a:cubicBezTo>
                    <a:pt x="43" y="2602"/>
                    <a:pt x="43" y="2602"/>
                    <a:pt x="43" y="2602"/>
                  </a:cubicBezTo>
                  <a:lnTo>
                    <a:pt x="43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3" y="3432"/>
                  </a:cubicBezTo>
                  <a:lnTo>
                    <a:pt x="43" y="3432"/>
                  </a:lnTo>
                  <a:cubicBezTo>
                    <a:pt x="43" y="3761"/>
                    <a:pt x="43" y="3761"/>
                    <a:pt x="43" y="3761"/>
                  </a:cubicBezTo>
                  <a:lnTo>
                    <a:pt x="43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3" y="4963"/>
                  </a:cubicBezTo>
                  <a:lnTo>
                    <a:pt x="43" y="4963"/>
                  </a:lnTo>
                  <a:cubicBezTo>
                    <a:pt x="43" y="5269"/>
                    <a:pt x="43" y="5269"/>
                    <a:pt x="43" y="5269"/>
                  </a:cubicBezTo>
                  <a:lnTo>
                    <a:pt x="43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3" y="6493"/>
                  </a:cubicBezTo>
                  <a:lnTo>
                    <a:pt x="43" y="6493"/>
                  </a:lnTo>
                  <a:cubicBezTo>
                    <a:pt x="43" y="17206"/>
                    <a:pt x="43" y="17206"/>
                    <a:pt x="43" y="17206"/>
                  </a:cubicBezTo>
                  <a:cubicBezTo>
                    <a:pt x="43" y="17883"/>
                    <a:pt x="590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90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627879" y="4375451"/>
            <a:ext cx="3236831" cy="18458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1" name="Group 90"/>
          <p:cNvGrpSpPr/>
          <p:nvPr/>
        </p:nvGrpSpPr>
        <p:grpSpPr>
          <a:xfrm>
            <a:off x="7000491" y="2066091"/>
            <a:ext cx="2159335" cy="4540251"/>
            <a:chOff x="5348288" y="496888"/>
            <a:chExt cx="3155950" cy="6635750"/>
          </a:xfrm>
        </p:grpSpPr>
        <p:grpSp>
          <p:nvGrpSpPr>
            <p:cNvPr id="92" name="Group 91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94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95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96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97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98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99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93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rgbClr val="26292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00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7170706" y="2707557"/>
            <a:ext cx="1818399" cy="324022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5321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90" grpId="0"/>
      <p:bldP spid="100" grpId="0"/>
    </p:bld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0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6" y="5223703"/>
            <a:ext cx="9160031" cy="86829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105862" y="2526159"/>
            <a:ext cx="1983767" cy="3987285"/>
            <a:chOff x="4756181" y="1435219"/>
            <a:chExt cx="1800269" cy="3618461"/>
          </a:xfrm>
        </p:grpSpPr>
        <p:sp>
          <p:nvSpPr>
            <p:cNvPr id="20" name="Freeform 11"/>
            <p:cNvSpPr>
              <a:spLocks noChangeArrowheads="1"/>
            </p:cNvSpPr>
            <p:nvPr/>
          </p:nvSpPr>
          <p:spPr bwMode="auto">
            <a:xfrm>
              <a:off x="4761558" y="1435219"/>
              <a:ext cx="1791308" cy="3618461"/>
            </a:xfrm>
            <a:custGeom>
              <a:avLst/>
              <a:gdLst>
                <a:gd name="T0" fmla="*/ 0 w 8813"/>
                <a:gd name="T1" fmla="*/ 787 h 17805"/>
                <a:gd name="T2" fmla="*/ 0 w 8813"/>
                <a:gd name="T3" fmla="*/ 787 h 17805"/>
                <a:gd name="T4" fmla="*/ 14 w 8813"/>
                <a:gd name="T5" fmla="*/ 16806 h 17805"/>
                <a:gd name="T6" fmla="*/ 844 w 8813"/>
                <a:gd name="T7" fmla="*/ 17453 h 17805"/>
                <a:gd name="T8" fmla="*/ 8277 w 8813"/>
                <a:gd name="T9" fmla="*/ 17397 h 17805"/>
                <a:gd name="T10" fmla="*/ 8783 w 8813"/>
                <a:gd name="T11" fmla="*/ 16708 h 17805"/>
                <a:gd name="T12" fmla="*/ 8783 w 8813"/>
                <a:gd name="T13" fmla="*/ 787 h 17805"/>
                <a:gd name="T14" fmla="*/ 8123 w 8813"/>
                <a:gd name="T15" fmla="*/ 183 h 17805"/>
                <a:gd name="T16" fmla="*/ 6127 w 8813"/>
                <a:gd name="T17" fmla="*/ 29 h 17805"/>
                <a:gd name="T18" fmla="*/ 5959 w 8813"/>
                <a:gd name="T19" fmla="*/ 113 h 17805"/>
                <a:gd name="T20" fmla="*/ 5762 w 8813"/>
                <a:gd name="T21" fmla="*/ 15 h 17805"/>
                <a:gd name="T22" fmla="*/ 4554 w 8813"/>
                <a:gd name="T23" fmla="*/ 0 h 17805"/>
                <a:gd name="T24" fmla="*/ 478 w 8813"/>
                <a:gd name="T25" fmla="*/ 254 h 17805"/>
                <a:gd name="T26" fmla="*/ 0 w 8813"/>
                <a:gd name="T27" fmla="*/ 787 h 17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13" h="17805">
                  <a:moveTo>
                    <a:pt x="0" y="787"/>
                  </a:moveTo>
                  <a:lnTo>
                    <a:pt x="0" y="787"/>
                  </a:lnTo>
                  <a:cubicBezTo>
                    <a:pt x="14" y="16806"/>
                    <a:pt x="14" y="16806"/>
                    <a:pt x="14" y="16806"/>
                  </a:cubicBezTo>
                  <a:cubicBezTo>
                    <a:pt x="14" y="17186"/>
                    <a:pt x="422" y="17368"/>
                    <a:pt x="844" y="17453"/>
                  </a:cubicBezTo>
                  <a:cubicBezTo>
                    <a:pt x="2207" y="17705"/>
                    <a:pt x="6788" y="17804"/>
                    <a:pt x="8277" y="17397"/>
                  </a:cubicBezTo>
                  <a:cubicBezTo>
                    <a:pt x="8812" y="17242"/>
                    <a:pt x="8783" y="16764"/>
                    <a:pt x="8783" y="16708"/>
                  </a:cubicBezTo>
                  <a:cubicBezTo>
                    <a:pt x="8783" y="16624"/>
                    <a:pt x="8783" y="787"/>
                    <a:pt x="8783" y="787"/>
                  </a:cubicBezTo>
                  <a:cubicBezTo>
                    <a:pt x="8783" y="787"/>
                    <a:pt x="8812" y="338"/>
                    <a:pt x="8123" y="183"/>
                  </a:cubicBezTo>
                  <a:cubicBezTo>
                    <a:pt x="8123" y="183"/>
                    <a:pt x="7448" y="85"/>
                    <a:pt x="6127" y="29"/>
                  </a:cubicBezTo>
                  <a:cubicBezTo>
                    <a:pt x="6071" y="29"/>
                    <a:pt x="6043" y="127"/>
                    <a:pt x="5959" y="113"/>
                  </a:cubicBezTo>
                  <a:cubicBezTo>
                    <a:pt x="5846" y="113"/>
                    <a:pt x="5832" y="15"/>
                    <a:pt x="5762" y="15"/>
                  </a:cubicBezTo>
                  <a:cubicBezTo>
                    <a:pt x="5397" y="0"/>
                    <a:pt x="5003" y="0"/>
                    <a:pt x="4554" y="0"/>
                  </a:cubicBezTo>
                  <a:cubicBezTo>
                    <a:pt x="2221" y="0"/>
                    <a:pt x="1349" y="71"/>
                    <a:pt x="478" y="254"/>
                  </a:cubicBezTo>
                  <a:cubicBezTo>
                    <a:pt x="281" y="282"/>
                    <a:pt x="0" y="521"/>
                    <a:pt x="0" y="787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2" name="Freeform 13"/>
            <p:cNvSpPr>
              <a:spLocks noChangeArrowheads="1"/>
            </p:cNvSpPr>
            <p:nvPr/>
          </p:nvSpPr>
          <p:spPr bwMode="auto">
            <a:xfrm>
              <a:off x="4984687" y="1644011"/>
              <a:ext cx="343207" cy="345895"/>
            </a:xfrm>
            <a:custGeom>
              <a:avLst/>
              <a:gdLst>
                <a:gd name="T0" fmla="*/ 1687 w 1688"/>
                <a:gd name="T1" fmla="*/ 843 h 1701"/>
                <a:gd name="T2" fmla="*/ 1687 w 1688"/>
                <a:gd name="T3" fmla="*/ 843 h 1701"/>
                <a:gd name="T4" fmla="*/ 843 w 1688"/>
                <a:gd name="T5" fmla="*/ 1700 h 1701"/>
                <a:gd name="T6" fmla="*/ 0 w 1688"/>
                <a:gd name="T7" fmla="*/ 843 h 1701"/>
                <a:gd name="T8" fmla="*/ 843 w 1688"/>
                <a:gd name="T9" fmla="*/ 0 h 1701"/>
                <a:gd name="T10" fmla="*/ 1687 w 1688"/>
                <a:gd name="T11" fmla="*/ 843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701">
                  <a:moveTo>
                    <a:pt x="1687" y="843"/>
                  </a:moveTo>
                  <a:lnTo>
                    <a:pt x="1687" y="843"/>
                  </a:lnTo>
                  <a:cubicBezTo>
                    <a:pt x="1687" y="1320"/>
                    <a:pt x="1308" y="1700"/>
                    <a:pt x="843" y="1700"/>
                  </a:cubicBezTo>
                  <a:cubicBezTo>
                    <a:pt x="380" y="1700"/>
                    <a:pt x="0" y="1320"/>
                    <a:pt x="0" y="843"/>
                  </a:cubicBezTo>
                  <a:cubicBezTo>
                    <a:pt x="0" y="379"/>
                    <a:pt x="380" y="0"/>
                    <a:pt x="843" y="0"/>
                  </a:cubicBezTo>
                  <a:cubicBezTo>
                    <a:pt x="1308" y="0"/>
                    <a:pt x="1687" y="379"/>
                    <a:pt x="1687" y="843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B81F26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4" name="Freeform 15"/>
            <p:cNvSpPr>
              <a:spLocks noChangeArrowheads="1"/>
            </p:cNvSpPr>
            <p:nvPr/>
          </p:nvSpPr>
          <p:spPr bwMode="auto">
            <a:xfrm>
              <a:off x="5104764" y="1766777"/>
              <a:ext cx="103052" cy="100363"/>
            </a:xfrm>
            <a:custGeom>
              <a:avLst/>
              <a:gdLst>
                <a:gd name="T0" fmla="*/ 0 w 507"/>
                <a:gd name="T1" fmla="*/ 239 h 493"/>
                <a:gd name="T2" fmla="*/ 0 w 507"/>
                <a:gd name="T3" fmla="*/ 239 h 493"/>
                <a:gd name="T4" fmla="*/ 252 w 507"/>
                <a:gd name="T5" fmla="*/ 492 h 493"/>
                <a:gd name="T6" fmla="*/ 506 w 507"/>
                <a:gd name="T7" fmla="*/ 239 h 493"/>
                <a:gd name="T8" fmla="*/ 252 w 507"/>
                <a:gd name="T9" fmla="*/ 0 h 493"/>
                <a:gd name="T10" fmla="*/ 0 w 507"/>
                <a:gd name="T11" fmla="*/ 239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7" h="493">
                  <a:moveTo>
                    <a:pt x="0" y="239"/>
                  </a:moveTo>
                  <a:lnTo>
                    <a:pt x="0" y="239"/>
                  </a:lnTo>
                  <a:cubicBezTo>
                    <a:pt x="0" y="379"/>
                    <a:pt x="112" y="492"/>
                    <a:pt x="252" y="492"/>
                  </a:cubicBezTo>
                  <a:cubicBezTo>
                    <a:pt x="393" y="492"/>
                    <a:pt x="506" y="379"/>
                    <a:pt x="506" y="239"/>
                  </a:cubicBezTo>
                  <a:cubicBezTo>
                    <a:pt x="506" y="112"/>
                    <a:pt x="393" y="0"/>
                    <a:pt x="252" y="0"/>
                  </a:cubicBezTo>
                  <a:cubicBezTo>
                    <a:pt x="112" y="0"/>
                    <a:pt x="0" y="112"/>
                    <a:pt x="0" y="239"/>
                  </a:cubicBezTo>
                </a:path>
              </a:pathLst>
            </a:custGeom>
            <a:solidFill>
              <a:srgbClr val="51515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A1161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5" name="Freeform 16"/>
            <p:cNvSpPr>
              <a:spLocks noChangeArrowheads="1"/>
            </p:cNvSpPr>
            <p:nvPr/>
          </p:nvSpPr>
          <p:spPr bwMode="auto">
            <a:xfrm>
              <a:off x="5104764" y="1766777"/>
              <a:ext cx="103052" cy="100363"/>
            </a:xfrm>
            <a:custGeom>
              <a:avLst/>
              <a:gdLst>
                <a:gd name="T0" fmla="*/ 0 w 507"/>
                <a:gd name="T1" fmla="*/ 239 h 493"/>
                <a:gd name="T2" fmla="*/ 0 w 507"/>
                <a:gd name="T3" fmla="*/ 239 h 493"/>
                <a:gd name="T4" fmla="*/ 252 w 507"/>
                <a:gd name="T5" fmla="*/ 492 h 493"/>
                <a:gd name="T6" fmla="*/ 506 w 507"/>
                <a:gd name="T7" fmla="*/ 239 h 493"/>
                <a:gd name="T8" fmla="*/ 252 w 507"/>
                <a:gd name="T9" fmla="*/ 0 h 493"/>
                <a:gd name="T10" fmla="*/ 0 w 507"/>
                <a:gd name="T11" fmla="*/ 239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7" h="493">
                  <a:moveTo>
                    <a:pt x="0" y="239"/>
                  </a:moveTo>
                  <a:lnTo>
                    <a:pt x="0" y="239"/>
                  </a:lnTo>
                  <a:cubicBezTo>
                    <a:pt x="0" y="379"/>
                    <a:pt x="112" y="492"/>
                    <a:pt x="252" y="492"/>
                  </a:cubicBezTo>
                  <a:cubicBezTo>
                    <a:pt x="393" y="492"/>
                    <a:pt x="506" y="379"/>
                    <a:pt x="506" y="239"/>
                  </a:cubicBezTo>
                  <a:cubicBezTo>
                    <a:pt x="506" y="112"/>
                    <a:pt x="393" y="0"/>
                    <a:pt x="252" y="0"/>
                  </a:cubicBezTo>
                  <a:cubicBezTo>
                    <a:pt x="112" y="0"/>
                    <a:pt x="0" y="112"/>
                    <a:pt x="0" y="239"/>
                  </a:cubicBezTo>
                </a:path>
              </a:pathLst>
            </a:custGeom>
            <a:noFill/>
            <a:ln w="15120" cap="flat">
              <a:solidFill>
                <a:srgbClr val="1E1E1E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6" name="Freeform 17"/>
            <p:cNvSpPr>
              <a:spLocks noChangeArrowheads="1"/>
            </p:cNvSpPr>
            <p:nvPr/>
          </p:nvSpPr>
          <p:spPr bwMode="auto">
            <a:xfrm>
              <a:off x="5104764" y="2032919"/>
              <a:ext cx="103052" cy="100363"/>
            </a:xfrm>
            <a:custGeom>
              <a:avLst/>
              <a:gdLst>
                <a:gd name="T0" fmla="*/ 0 w 507"/>
                <a:gd name="T1" fmla="*/ 239 h 492"/>
                <a:gd name="T2" fmla="*/ 0 w 507"/>
                <a:gd name="T3" fmla="*/ 239 h 492"/>
                <a:gd name="T4" fmla="*/ 252 w 507"/>
                <a:gd name="T5" fmla="*/ 491 h 492"/>
                <a:gd name="T6" fmla="*/ 506 w 507"/>
                <a:gd name="T7" fmla="*/ 239 h 492"/>
                <a:gd name="T8" fmla="*/ 252 w 507"/>
                <a:gd name="T9" fmla="*/ 0 h 492"/>
                <a:gd name="T10" fmla="*/ 0 w 507"/>
                <a:gd name="T11" fmla="*/ 239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7" h="492">
                  <a:moveTo>
                    <a:pt x="0" y="239"/>
                  </a:moveTo>
                  <a:lnTo>
                    <a:pt x="0" y="239"/>
                  </a:lnTo>
                  <a:cubicBezTo>
                    <a:pt x="0" y="379"/>
                    <a:pt x="112" y="491"/>
                    <a:pt x="252" y="491"/>
                  </a:cubicBezTo>
                  <a:cubicBezTo>
                    <a:pt x="393" y="491"/>
                    <a:pt x="506" y="379"/>
                    <a:pt x="506" y="239"/>
                  </a:cubicBezTo>
                  <a:cubicBezTo>
                    <a:pt x="506" y="112"/>
                    <a:pt x="393" y="0"/>
                    <a:pt x="252" y="0"/>
                  </a:cubicBezTo>
                  <a:cubicBezTo>
                    <a:pt x="112" y="0"/>
                    <a:pt x="0" y="112"/>
                    <a:pt x="0" y="239"/>
                  </a:cubicBezTo>
                </a:path>
              </a:pathLst>
            </a:custGeom>
            <a:solidFill>
              <a:srgbClr val="1A171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1E1E1E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8" name="Freeform 19"/>
            <p:cNvSpPr>
              <a:spLocks noChangeArrowheads="1"/>
            </p:cNvSpPr>
            <p:nvPr/>
          </p:nvSpPr>
          <p:spPr bwMode="auto">
            <a:xfrm>
              <a:off x="5124479" y="1783803"/>
              <a:ext cx="62727" cy="65416"/>
            </a:xfrm>
            <a:custGeom>
              <a:avLst/>
              <a:gdLst>
                <a:gd name="T0" fmla="*/ 309 w 310"/>
                <a:gd name="T1" fmla="*/ 155 h 324"/>
                <a:gd name="T2" fmla="*/ 309 w 310"/>
                <a:gd name="T3" fmla="*/ 155 h 324"/>
                <a:gd name="T4" fmla="*/ 154 w 310"/>
                <a:gd name="T5" fmla="*/ 323 h 324"/>
                <a:gd name="T6" fmla="*/ 0 w 310"/>
                <a:gd name="T7" fmla="*/ 155 h 324"/>
                <a:gd name="T8" fmla="*/ 154 w 310"/>
                <a:gd name="T9" fmla="*/ 0 h 324"/>
                <a:gd name="T10" fmla="*/ 309 w 310"/>
                <a:gd name="T11" fmla="*/ 15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0" h="324">
                  <a:moveTo>
                    <a:pt x="309" y="155"/>
                  </a:moveTo>
                  <a:lnTo>
                    <a:pt x="309" y="155"/>
                  </a:lnTo>
                  <a:cubicBezTo>
                    <a:pt x="309" y="253"/>
                    <a:pt x="239" y="323"/>
                    <a:pt x="154" y="323"/>
                  </a:cubicBezTo>
                  <a:cubicBezTo>
                    <a:pt x="70" y="323"/>
                    <a:pt x="0" y="253"/>
                    <a:pt x="0" y="155"/>
                  </a:cubicBezTo>
                  <a:cubicBezTo>
                    <a:pt x="0" y="70"/>
                    <a:pt x="70" y="0"/>
                    <a:pt x="154" y="0"/>
                  </a:cubicBezTo>
                  <a:cubicBezTo>
                    <a:pt x="239" y="0"/>
                    <a:pt x="309" y="70"/>
                    <a:pt x="309" y="155"/>
                  </a:cubicBezTo>
                </a:path>
              </a:pathLst>
            </a:custGeom>
            <a:solidFill>
              <a:srgbClr val="0D0B0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A1161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9" name="Freeform 20"/>
            <p:cNvSpPr>
              <a:spLocks noChangeArrowheads="1"/>
            </p:cNvSpPr>
            <p:nvPr/>
          </p:nvSpPr>
          <p:spPr bwMode="auto">
            <a:xfrm>
              <a:off x="5124479" y="1783803"/>
              <a:ext cx="62727" cy="65416"/>
            </a:xfrm>
            <a:custGeom>
              <a:avLst/>
              <a:gdLst>
                <a:gd name="T0" fmla="*/ 309 w 310"/>
                <a:gd name="T1" fmla="*/ 155 h 324"/>
                <a:gd name="T2" fmla="*/ 309 w 310"/>
                <a:gd name="T3" fmla="*/ 155 h 324"/>
                <a:gd name="T4" fmla="*/ 154 w 310"/>
                <a:gd name="T5" fmla="*/ 323 h 324"/>
                <a:gd name="T6" fmla="*/ 0 w 310"/>
                <a:gd name="T7" fmla="*/ 155 h 324"/>
                <a:gd name="T8" fmla="*/ 154 w 310"/>
                <a:gd name="T9" fmla="*/ 0 h 324"/>
                <a:gd name="T10" fmla="*/ 309 w 310"/>
                <a:gd name="T11" fmla="*/ 15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0" h="324">
                  <a:moveTo>
                    <a:pt x="309" y="155"/>
                  </a:moveTo>
                  <a:lnTo>
                    <a:pt x="309" y="155"/>
                  </a:lnTo>
                  <a:cubicBezTo>
                    <a:pt x="309" y="253"/>
                    <a:pt x="239" y="323"/>
                    <a:pt x="154" y="323"/>
                  </a:cubicBezTo>
                  <a:cubicBezTo>
                    <a:pt x="70" y="323"/>
                    <a:pt x="0" y="253"/>
                    <a:pt x="0" y="155"/>
                  </a:cubicBezTo>
                  <a:cubicBezTo>
                    <a:pt x="0" y="70"/>
                    <a:pt x="70" y="0"/>
                    <a:pt x="154" y="0"/>
                  </a:cubicBezTo>
                  <a:cubicBezTo>
                    <a:pt x="239" y="0"/>
                    <a:pt x="309" y="70"/>
                    <a:pt x="309" y="155"/>
                  </a:cubicBezTo>
                </a:path>
              </a:pathLst>
            </a:custGeom>
            <a:noFill/>
            <a:ln w="5040" cap="flat">
              <a:solidFill>
                <a:srgbClr val="3C3C3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0" name="Line 21"/>
            <p:cNvSpPr>
              <a:spLocks noChangeShapeType="1"/>
            </p:cNvSpPr>
            <p:nvPr/>
          </p:nvSpPr>
          <p:spPr bwMode="auto">
            <a:xfrm>
              <a:off x="4756181" y="1881478"/>
              <a:ext cx="896" cy="223129"/>
            </a:xfrm>
            <a:prstGeom prst="line">
              <a:avLst/>
            </a:prstGeom>
            <a:noFill/>
            <a:ln w="15120" cap="flat">
              <a:solidFill>
                <a:srgbClr val="36090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1" name="Line 22"/>
            <p:cNvSpPr>
              <a:spLocks noChangeShapeType="1"/>
            </p:cNvSpPr>
            <p:nvPr/>
          </p:nvSpPr>
          <p:spPr bwMode="auto">
            <a:xfrm>
              <a:off x="6555554" y="1867140"/>
              <a:ext cx="896" cy="799323"/>
            </a:xfrm>
            <a:prstGeom prst="line">
              <a:avLst/>
            </a:prstGeom>
            <a:noFill/>
            <a:ln w="15120" cap="flat">
              <a:solidFill>
                <a:srgbClr val="36090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375869" y="2319987"/>
            <a:ext cx="2181060" cy="4386013"/>
            <a:chOff x="2802395" y="1411406"/>
            <a:chExt cx="1799374" cy="3618461"/>
          </a:xfrm>
        </p:grpSpPr>
        <p:sp>
          <p:nvSpPr>
            <p:cNvPr id="33" name="Line 1"/>
            <p:cNvSpPr>
              <a:spLocks noChangeShapeType="1"/>
            </p:cNvSpPr>
            <p:nvPr/>
          </p:nvSpPr>
          <p:spPr bwMode="auto">
            <a:xfrm>
              <a:off x="2802395" y="1856769"/>
              <a:ext cx="896" cy="799323"/>
            </a:xfrm>
            <a:prstGeom prst="line">
              <a:avLst/>
            </a:prstGeom>
            <a:noFill/>
            <a:ln w="15120" cap="flat">
              <a:solidFill>
                <a:srgbClr val="36090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4" name="Line 2"/>
            <p:cNvSpPr>
              <a:spLocks noChangeShapeType="1"/>
            </p:cNvSpPr>
            <p:nvPr/>
          </p:nvSpPr>
          <p:spPr bwMode="auto">
            <a:xfrm>
              <a:off x="4600873" y="1856769"/>
              <a:ext cx="896" cy="223129"/>
            </a:xfrm>
            <a:prstGeom prst="line">
              <a:avLst/>
            </a:prstGeom>
            <a:noFill/>
            <a:ln w="15120" cap="flat">
              <a:solidFill>
                <a:srgbClr val="36090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5" name="Freeform 3"/>
            <p:cNvSpPr>
              <a:spLocks noChangeArrowheads="1"/>
            </p:cNvSpPr>
            <p:nvPr/>
          </p:nvSpPr>
          <p:spPr bwMode="auto">
            <a:xfrm>
              <a:off x="2807772" y="1411406"/>
              <a:ext cx="1793102" cy="3618461"/>
            </a:xfrm>
            <a:custGeom>
              <a:avLst/>
              <a:gdLst>
                <a:gd name="T0" fmla="*/ 0 w 8826"/>
                <a:gd name="T1" fmla="*/ 787 h 17805"/>
                <a:gd name="T2" fmla="*/ 0 w 8826"/>
                <a:gd name="T3" fmla="*/ 787 h 17805"/>
                <a:gd name="T4" fmla="*/ 14 w 8826"/>
                <a:gd name="T5" fmla="*/ 16806 h 17805"/>
                <a:gd name="T6" fmla="*/ 857 w 8826"/>
                <a:gd name="T7" fmla="*/ 17453 h 17805"/>
                <a:gd name="T8" fmla="*/ 8277 w 8826"/>
                <a:gd name="T9" fmla="*/ 17396 h 17805"/>
                <a:gd name="T10" fmla="*/ 8798 w 8826"/>
                <a:gd name="T11" fmla="*/ 16708 h 17805"/>
                <a:gd name="T12" fmla="*/ 8798 w 8826"/>
                <a:gd name="T13" fmla="*/ 787 h 17805"/>
                <a:gd name="T14" fmla="*/ 8123 w 8826"/>
                <a:gd name="T15" fmla="*/ 197 h 17805"/>
                <a:gd name="T16" fmla="*/ 4567 w 8826"/>
                <a:gd name="T17" fmla="*/ 0 h 17805"/>
                <a:gd name="T18" fmla="*/ 478 w 8826"/>
                <a:gd name="T19" fmla="*/ 253 h 17805"/>
                <a:gd name="T20" fmla="*/ 0 w 8826"/>
                <a:gd name="T21" fmla="*/ 787 h 17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26" h="17805">
                  <a:moveTo>
                    <a:pt x="0" y="787"/>
                  </a:moveTo>
                  <a:lnTo>
                    <a:pt x="0" y="787"/>
                  </a:lnTo>
                  <a:cubicBezTo>
                    <a:pt x="14" y="16806"/>
                    <a:pt x="14" y="16806"/>
                    <a:pt x="14" y="16806"/>
                  </a:cubicBezTo>
                  <a:cubicBezTo>
                    <a:pt x="28" y="17186"/>
                    <a:pt x="422" y="17368"/>
                    <a:pt x="857" y="17453"/>
                  </a:cubicBezTo>
                  <a:cubicBezTo>
                    <a:pt x="2206" y="17705"/>
                    <a:pt x="6788" y="17804"/>
                    <a:pt x="8277" y="17396"/>
                  </a:cubicBezTo>
                  <a:cubicBezTo>
                    <a:pt x="8825" y="17242"/>
                    <a:pt x="8798" y="16764"/>
                    <a:pt x="8798" y="16708"/>
                  </a:cubicBezTo>
                  <a:cubicBezTo>
                    <a:pt x="8798" y="16623"/>
                    <a:pt x="8798" y="787"/>
                    <a:pt x="8798" y="787"/>
                  </a:cubicBezTo>
                  <a:cubicBezTo>
                    <a:pt x="8798" y="787"/>
                    <a:pt x="8825" y="338"/>
                    <a:pt x="8123" y="197"/>
                  </a:cubicBezTo>
                  <a:cubicBezTo>
                    <a:pt x="8123" y="197"/>
                    <a:pt x="6943" y="0"/>
                    <a:pt x="4567" y="0"/>
                  </a:cubicBezTo>
                  <a:cubicBezTo>
                    <a:pt x="2235" y="0"/>
                    <a:pt x="1349" y="70"/>
                    <a:pt x="478" y="253"/>
                  </a:cubicBezTo>
                  <a:cubicBezTo>
                    <a:pt x="295" y="281"/>
                    <a:pt x="0" y="520"/>
                    <a:pt x="0" y="787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6090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6" name="Freeform 4"/>
            <p:cNvSpPr>
              <a:spLocks noChangeArrowheads="1"/>
            </p:cNvSpPr>
            <p:nvPr/>
          </p:nvSpPr>
          <p:spPr bwMode="auto">
            <a:xfrm>
              <a:off x="2807772" y="1411406"/>
              <a:ext cx="1793102" cy="3618461"/>
            </a:xfrm>
            <a:custGeom>
              <a:avLst/>
              <a:gdLst>
                <a:gd name="T0" fmla="*/ 0 w 8826"/>
                <a:gd name="T1" fmla="*/ 787 h 17805"/>
                <a:gd name="T2" fmla="*/ 0 w 8826"/>
                <a:gd name="T3" fmla="*/ 787 h 17805"/>
                <a:gd name="T4" fmla="*/ 14 w 8826"/>
                <a:gd name="T5" fmla="*/ 16806 h 17805"/>
                <a:gd name="T6" fmla="*/ 857 w 8826"/>
                <a:gd name="T7" fmla="*/ 17453 h 17805"/>
                <a:gd name="T8" fmla="*/ 8277 w 8826"/>
                <a:gd name="T9" fmla="*/ 17396 h 17805"/>
                <a:gd name="T10" fmla="*/ 8798 w 8826"/>
                <a:gd name="T11" fmla="*/ 16708 h 17805"/>
                <a:gd name="T12" fmla="*/ 8798 w 8826"/>
                <a:gd name="T13" fmla="*/ 787 h 17805"/>
                <a:gd name="T14" fmla="*/ 8123 w 8826"/>
                <a:gd name="T15" fmla="*/ 197 h 17805"/>
                <a:gd name="T16" fmla="*/ 4567 w 8826"/>
                <a:gd name="T17" fmla="*/ 0 h 17805"/>
                <a:gd name="T18" fmla="*/ 478 w 8826"/>
                <a:gd name="T19" fmla="*/ 253 h 17805"/>
                <a:gd name="T20" fmla="*/ 0 w 8826"/>
                <a:gd name="T21" fmla="*/ 787 h 17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26" h="17805">
                  <a:moveTo>
                    <a:pt x="0" y="787"/>
                  </a:moveTo>
                  <a:lnTo>
                    <a:pt x="0" y="787"/>
                  </a:lnTo>
                  <a:cubicBezTo>
                    <a:pt x="14" y="16806"/>
                    <a:pt x="14" y="16806"/>
                    <a:pt x="14" y="16806"/>
                  </a:cubicBezTo>
                  <a:cubicBezTo>
                    <a:pt x="28" y="17186"/>
                    <a:pt x="422" y="17368"/>
                    <a:pt x="857" y="17453"/>
                  </a:cubicBezTo>
                  <a:cubicBezTo>
                    <a:pt x="2206" y="17705"/>
                    <a:pt x="6788" y="17804"/>
                    <a:pt x="8277" y="17396"/>
                  </a:cubicBezTo>
                  <a:cubicBezTo>
                    <a:pt x="8825" y="17242"/>
                    <a:pt x="8798" y="16764"/>
                    <a:pt x="8798" y="16708"/>
                  </a:cubicBezTo>
                  <a:cubicBezTo>
                    <a:pt x="8798" y="16623"/>
                    <a:pt x="8798" y="787"/>
                    <a:pt x="8798" y="787"/>
                  </a:cubicBezTo>
                  <a:cubicBezTo>
                    <a:pt x="8798" y="787"/>
                    <a:pt x="8825" y="338"/>
                    <a:pt x="8123" y="197"/>
                  </a:cubicBezTo>
                  <a:cubicBezTo>
                    <a:pt x="8123" y="197"/>
                    <a:pt x="6943" y="0"/>
                    <a:pt x="4567" y="0"/>
                  </a:cubicBezTo>
                  <a:cubicBezTo>
                    <a:pt x="2235" y="0"/>
                    <a:pt x="1349" y="70"/>
                    <a:pt x="478" y="253"/>
                  </a:cubicBezTo>
                  <a:cubicBezTo>
                    <a:pt x="295" y="281"/>
                    <a:pt x="0" y="520"/>
                    <a:pt x="0" y="787"/>
                  </a:cubicBezTo>
                </a:path>
              </a:pathLst>
            </a:custGeom>
            <a:noFill/>
            <a:ln w="20160" cap="flat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0" name="Freeform 8"/>
            <p:cNvSpPr>
              <a:spLocks noChangeArrowheads="1"/>
            </p:cNvSpPr>
            <p:nvPr/>
          </p:nvSpPr>
          <p:spPr bwMode="auto">
            <a:xfrm>
              <a:off x="3073018" y="1562848"/>
              <a:ext cx="43013" cy="43013"/>
            </a:xfrm>
            <a:custGeom>
              <a:avLst/>
              <a:gdLst>
                <a:gd name="T0" fmla="*/ 211 w 212"/>
                <a:gd name="T1" fmla="*/ 112 h 212"/>
                <a:gd name="T2" fmla="*/ 211 w 212"/>
                <a:gd name="T3" fmla="*/ 112 h 212"/>
                <a:gd name="T4" fmla="*/ 112 w 212"/>
                <a:gd name="T5" fmla="*/ 211 h 212"/>
                <a:gd name="T6" fmla="*/ 0 w 212"/>
                <a:gd name="T7" fmla="*/ 112 h 212"/>
                <a:gd name="T8" fmla="*/ 112 w 212"/>
                <a:gd name="T9" fmla="*/ 0 h 212"/>
                <a:gd name="T10" fmla="*/ 211 w 212"/>
                <a:gd name="T11" fmla="*/ 1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212">
                  <a:moveTo>
                    <a:pt x="211" y="112"/>
                  </a:moveTo>
                  <a:lnTo>
                    <a:pt x="211" y="112"/>
                  </a:lnTo>
                  <a:cubicBezTo>
                    <a:pt x="211" y="169"/>
                    <a:pt x="169" y="211"/>
                    <a:pt x="112" y="211"/>
                  </a:cubicBezTo>
                  <a:cubicBezTo>
                    <a:pt x="56" y="211"/>
                    <a:pt x="0" y="169"/>
                    <a:pt x="0" y="112"/>
                  </a:cubicBezTo>
                  <a:cubicBezTo>
                    <a:pt x="0" y="56"/>
                    <a:pt x="56" y="0"/>
                    <a:pt x="112" y="0"/>
                  </a:cubicBezTo>
                  <a:cubicBezTo>
                    <a:pt x="169" y="0"/>
                    <a:pt x="211" y="56"/>
                    <a:pt x="211" y="112"/>
                  </a:cubicBezTo>
                </a:path>
              </a:pathLst>
            </a:custGeom>
            <a:solidFill>
              <a:srgbClr val="51515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1" name="Freeform 9"/>
            <p:cNvSpPr>
              <a:spLocks noChangeArrowheads="1"/>
            </p:cNvSpPr>
            <p:nvPr/>
          </p:nvSpPr>
          <p:spPr bwMode="auto">
            <a:xfrm>
              <a:off x="3073018" y="1562848"/>
              <a:ext cx="43013" cy="45701"/>
            </a:xfrm>
            <a:custGeom>
              <a:avLst/>
              <a:gdLst>
                <a:gd name="T0" fmla="*/ 112 w 212"/>
                <a:gd name="T1" fmla="*/ 0 h 226"/>
                <a:gd name="T2" fmla="*/ 112 w 212"/>
                <a:gd name="T3" fmla="*/ 0 h 226"/>
                <a:gd name="T4" fmla="*/ 0 w 212"/>
                <a:gd name="T5" fmla="*/ 112 h 226"/>
                <a:gd name="T6" fmla="*/ 99 w 212"/>
                <a:gd name="T7" fmla="*/ 225 h 226"/>
                <a:gd name="T8" fmla="*/ 112 w 212"/>
                <a:gd name="T9" fmla="*/ 225 h 226"/>
                <a:gd name="T10" fmla="*/ 211 w 212"/>
                <a:gd name="T11" fmla="*/ 112 h 226"/>
                <a:gd name="T12" fmla="*/ 211 w 212"/>
                <a:gd name="T13" fmla="*/ 112 h 226"/>
                <a:gd name="T14" fmla="*/ 211 w 212"/>
                <a:gd name="T15" fmla="*/ 112 h 226"/>
                <a:gd name="T16" fmla="*/ 112 w 212"/>
                <a:gd name="T17" fmla="*/ 211 h 226"/>
                <a:gd name="T18" fmla="*/ 0 w 212"/>
                <a:gd name="T19" fmla="*/ 112 h 226"/>
                <a:gd name="T20" fmla="*/ 112 w 212"/>
                <a:gd name="T21" fmla="*/ 0 h 226"/>
                <a:gd name="T22" fmla="*/ 211 w 212"/>
                <a:gd name="T23" fmla="*/ 112 h 226"/>
                <a:gd name="T24" fmla="*/ 211 w 212"/>
                <a:gd name="T25" fmla="*/ 112 h 226"/>
                <a:gd name="T26" fmla="*/ 211 w 212"/>
                <a:gd name="T27" fmla="*/ 112 h 226"/>
                <a:gd name="T28" fmla="*/ 211 w 212"/>
                <a:gd name="T29" fmla="*/ 112 h 226"/>
                <a:gd name="T30" fmla="*/ 112 w 212"/>
                <a:gd name="T3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2" h="226">
                  <a:moveTo>
                    <a:pt x="112" y="0"/>
                  </a:moveTo>
                  <a:lnTo>
                    <a:pt x="112" y="0"/>
                  </a:lnTo>
                  <a:cubicBezTo>
                    <a:pt x="42" y="0"/>
                    <a:pt x="0" y="42"/>
                    <a:pt x="0" y="112"/>
                  </a:cubicBezTo>
                  <a:cubicBezTo>
                    <a:pt x="0" y="169"/>
                    <a:pt x="42" y="211"/>
                    <a:pt x="99" y="225"/>
                  </a:cubicBezTo>
                  <a:cubicBezTo>
                    <a:pt x="112" y="225"/>
                    <a:pt x="112" y="225"/>
                    <a:pt x="112" y="225"/>
                  </a:cubicBezTo>
                  <a:cubicBezTo>
                    <a:pt x="169" y="211"/>
                    <a:pt x="211" y="169"/>
                    <a:pt x="211" y="112"/>
                  </a:cubicBezTo>
                  <a:lnTo>
                    <a:pt x="211" y="112"/>
                  </a:lnTo>
                  <a:lnTo>
                    <a:pt x="211" y="112"/>
                  </a:lnTo>
                  <a:cubicBezTo>
                    <a:pt x="211" y="169"/>
                    <a:pt x="169" y="211"/>
                    <a:pt x="112" y="211"/>
                  </a:cubicBezTo>
                  <a:cubicBezTo>
                    <a:pt x="56" y="211"/>
                    <a:pt x="0" y="169"/>
                    <a:pt x="0" y="112"/>
                  </a:cubicBezTo>
                  <a:cubicBezTo>
                    <a:pt x="0" y="56"/>
                    <a:pt x="56" y="0"/>
                    <a:pt x="112" y="0"/>
                  </a:cubicBezTo>
                  <a:cubicBezTo>
                    <a:pt x="169" y="0"/>
                    <a:pt x="211" y="56"/>
                    <a:pt x="211" y="112"/>
                  </a:cubicBezTo>
                  <a:lnTo>
                    <a:pt x="211" y="112"/>
                  </a:lnTo>
                  <a:lnTo>
                    <a:pt x="211" y="112"/>
                  </a:lnTo>
                  <a:lnTo>
                    <a:pt x="211" y="112"/>
                  </a:lnTo>
                  <a:cubicBezTo>
                    <a:pt x="211" y="42"/>
                    <a:pt x="169" y="0"/>
                    <a:pt x="112" y="0"/>
                  </a:cubicBezTo>
                </a:path>
              </a:pathLst>
            </a:custGeom>
            <a:solidFill>
              <a:srgbClr val="10111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2" name="Freeform 10"/>
            <p:cNvSpPr>
              <a:spLocks noChangeArrowheads="1"/>
            </p:cNvSpPr>
            <p:nvPr/>
          </p:nvSpPr>
          <p:spPr bwMode="auto">
            <a:xfrm>
              <a:off x="3073018" y="1562848"/>
              <a:ext cx="43013" cy="43013"/>
            </a:xfrm>
            <a:custGeom>
              <a:avLst/>
              <a:gdLst>
                <a:gd name="T0" fmla="*/ 112 w 212"/>
                <a:gd name="T1" fmla="*/ 0 h 212"/>
                <a:gd name="T2" fmla="*/ 112 w 212"/>
                <a:gd name="T3" fmla="*/ 0 h 212"/>
                <a:gd name="T4" fmla="*/ 0 w 212"/>
                <a:gd name="T5" fmla="*/ 112 h 212"/>
                <a:gd name="T6" fmla="*/ 112 w 212"/>
                <a:gd name="T7" fmla="*/ 211 h 212"/>
                <a:gd name="T8" fmla="*/ 211 w 212"/>
                <a:gd name="T9" fmla="*/ 112 h 212"/>
                <a:gd name="T10" fmla="*/ 211 w 212"/>
                <a:gd name="T11" fmla="*/ 112 h 212"/>
                <a:gd name="T12" fmla="*/ 197 w 212"/>
                <a:gd name="T13" fmla="*/ 112 h 212"/>
                <a:gd name="T14" fmla="*/ 169 w 212"/>
                <a:gd name="T15" fmla="*/ 169 h 212"/>
                <a:gd name="T16" fmla="*/ 112 w 212"/>
                <a:gd name="T17" fmla="*/ 197 h 212"/>
                <a:gd name="T18" fmla="*/ 42 w 212"/>
                <a:gd name="T19" fmla="*/ 169 h 212"/>
                <a:gd name="T20" fmla="*/ 14 w 212"/>
                <a:gd name="T21" fmla="*/ 112 h 212"/>
                <a:gd name="T22" fmla="*/ 42 w 212"/>
                <a:gd name="T23" fmla="*/ 42 h 212"/>
                <a:gd name="T24" fmla="*/ 112 w 212"/>
                <a:gd name="T25" fmla="*/ 14 h 212"/>
                <a:gd name="T26" fmla="*/ 169 w 212"/>
                <a:gd name="T27" fmla="*/ 42 h 212"/>
                <a:gd name="T28" fmla="*/ 197 w 212"/>
                <a:gd name="T29" fmla="*/ 112 h 212"/>
                <a:gd name="T30" fmla="*/ 211 w 212"/>
                <a:gd name="T31" fmla="*/ 112 h 212"/>
                <a:gd name="T32" fmla="*/ 112 w 212"/>
                <a:gd name="T3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212">
                  <a:moveTo>
                    <a:pt x="112" y="0"/>
                  </a:moveTo>
                  <a:lnTo>
                    <a:pt x="112" y="0"/>
                  </a:lnTo>
                  <a:cubicBezTo>
                    <a:pt x="56" y="0"/>
                    <a:pt x="0" y="56"/>
                    <a:pt x="0" y="112"/>
                  </a:cubicBezTo>
                  <a:cubicBezTo>
                    <a:pt x="0" y="169"/>
                    <a:pt x="56" y="211"/>
                    <a:pt x="112" y="211"/>
                  </a:cubicBezTo>
                  <a:cubicBezTo>
                    <a:pt x="169" y="211"/>
                    <a:pt x="211" y="169"/>
                    <a:pt x="211" y="112"/>
                  </a:cubicBezTo>
                  <a:lnTo>
                    <a:pt x="211" y="112"/>
                  </a:lnTo>
                  <a:cubicBezTo>
                    <a:pt x="197" y="112"/>
                    <a:pt x="197" y="112"/>
                    <a:pt x="197" y="112"/>
                  </a:cubicBezTo>
                  <a:cubicBezTo>
                    <a:pt x="197" y="126"/>
                    <a:pt x="183" y="155"/>
                    <a:pt x="169" y="169"/>
                  </a:cubicBezTo>
                  <a:cubicBezTo>
                    <a:pt x="155" y="183"/>
                    <a:pt x="127" y="197"/>
                    <a:pt x="112" y="197"/>
                  </a:cubicBezTo>
                  <a:cubicBezTo>
                    <a:pt x="85" y="197"/>
                    <a:pt x="56" y="183"/>
                    <a:pt x="42" y="169"/>
                  </a:cubicBezTo>
                  <a:cubicBezTo>
                    <a:pt x="28" y="155"/>
                    <a:pt x="14" y="126"/>
                    <a:pt x="14" y="112"/>
                  </a:cubicBezTo>
                  <a:cubicBezTo>
                    <a:pt x="14" y="85"/>
                    <a:pt x="28" y="56"/>
                    <a:pt x="42" y="42"/>
                  </a:cubicBezTo>
                  <a:cubicBezTo>
                    <a:pt x="56" y="28"/>
                    <a:pt x="85" y="14"/>
                    <a:pt x="112" y="14"/>
                  </a:cubicBezTo>
                  <a:cubicBezTo>
                    <a:pt x="127" y="14"/>
                    <a:pt x="155" y="28"/>
                    <a:pt x="169" y="42"/>
                  </a:cubicBezTo>
                  <a:cubicBezTo>
                    <a:pt x="183" y="56"/>
                    <a:pt x="197" y="85"/>
                    <a:pt x="197" y="112"/>
                  </a:cubicBezTo>
                  <a:cubicBezTo>
                    <a:pt x="211" y="112"/>
                    <a:pt x="211" y="112"/>
                    <a:pt x="211" y="112"/>
                  </a:cubicBezTo>
                  <a:cubicBezTo>
                    <a:pt x="211" y="56"/>
                    <a:pt x="169" y="0"/>
                    <a:pt x="112" y="0"/>
                  </a:cubicBezTo>
                </a:path>
              </a:pathLst>
            </a:custGeom>
            <a:solidFill>
              <a:srgbClr val="1C1C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" name="Freeform 23"/>
            <p:cNvSpPr>
              <a:spLocks noChangeArrowheads="1"/>
            </p:cNvSpPr>
            <p:nvPr/>
          </p:nvSpPr>
          <p:spPr bwMode="auto">
            <a:xfrm>
              <a:off x="2867811" y="1699951"/>
              <a:ext cx="1653309" cy="2906956"/>
            </a:xfrm>
            <a:custGeom>
              <a:avLst/>
              <a:gdLst>
                <a:gd name="T0" fmla="*/ 8137 w 8138"/>
                <a:gd name="T1" fmla="*/ 14304 h 14305"/>
                <a:gd name="T2" fmla="*/ 0 w 8138"/>
                <a:gd name="T3" fmla="*/ 14304 h 14305"/>
                <a:gd name="T4" fmla="*/ 0 w 8138"/>
                <a:gd name="T5" fmla="*/ 0 h 14305"/>
                <a:gd name="T6" fmla="*/ 8137 w 8138"/>
                <a:gd name="T7" fmla="*/ 0 h 14305"/>
                <a:gd name="T8" fmla="*/ 8137 w 8138"/>
                <a:gd name="T9" fmla="*/ 14304 h 14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38" h="14305">
                  <a:moveTo>
                    <a:pt x="8137" y="14304"/>
                  </a:moveTo>
                  <a:lnTo>
                    <a:pt x="0" y="14304"/>
                  </a:lnTo>
                  <a:lnTo>
                    <a:pt x="0" y="0"/>
                  </a:lnTo>
                  <a:lnTo>
                    <a:pt x="8137" y="0"/>
                  </a:lnTo>
                  <a:lnTo>
                    <a:pt x="8137" y="14304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6090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4" name="Freeform 5"/>
            <p:cNvSpPr>
              <a:spLocks noChangeArrowheads="1"/>
            </p:cNvSpPr>
            <p:nvPr/>
          </p:nvSpPr>
          <p:spPr bwMode="auto">
            <a:xfrm>
              <a:off x="3655215" y="1539549"/>
              <a:ext cx="84772" cy="77065"/>
            </a:xfrm>
            <a:custGeom>
              <a:avLst/>
              <a:gdLst>
                <a:gd name="T0" fmla="*/ 379 w 380"/>
                <a:gd name="T1" fmla="*/ 197 h 380"/>
                <a:gd name="T2" fmla="*/ 379 w 380"/>
                <a:gd name="T3" fmla="*/ 197 h 380"/>
                <a:gd name="T4" fmla="*/ 183 w 380"/>
                <a:gd name="T5" fmla="*/ 379 h 380"/>
                <a:gd name="T6" fmla="*/ 0 w 380"/>
                <a:gd name="T7" fmla="*/ 197 h 380"/>
                <a:gd name="T8" fmla="*/ 183 w 380"/>
                <a:gd name="T9" fmla="*/ 0 h 380"/>
                <a:gd name="T10" fmla="*/ 379 w 380"/>
                <a:gd name="T11" fmla="*/ 19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380">
                  <a:moveTo>
                    <a:pt x="379" y="197"/>
                  </a:moveTo>
                  <a:lnTo>
                    <a:pt x="379" y="197"/>
                  </a:lnTo>
                  <a:cubicBezTo>
                    <a:pt x="379" y="295"/>
                    <a:pt x="295" y="379"/>
                    <a:pt x="183" y="379"/>
                  </a:cubicBezTo>
                  <a:cubicBezTo>
                    <a:pt x="84" y="379"/>
                    <a:pt x="0" y="295"/>
                    <a:pt x="0" y="197"/>
                  </a:cubicBezTo>
                  <a:cubicBezTo>
                    <a:pt x="0" y="84"/>
                    <a:pt x="84" y="0"/>
                    <a:pt x="183" y="0"/>
                  </a:cubicBezTo>
                  <a:cubicBezTo>
                    <a:pt x="295" y="0"/>
                    <a:pt x="379" y="84"/>
                    <a:pt x="379" y="19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454651" y="2669117"/>
            <a:ext cx="2004483" cy="352420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3021453" y="1175329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3019977" y="594216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92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5" y="4744869"/>
            <a:ext cx="10076033" cy="955124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021453" y="1175329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019977" y="594216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3850578" y="2172788"/>
            <a:ext cx="5148407" cy="4323993"/>
            <a:chOff x="1554163" y="1203325"/>
            <a:chExt cx="6840537" cy="5745163"/>
          </a:xfrm>
        </p:grpSpPr>
        <p:sp>
          <p:nvSpPr>
            <p:cNvPr id="67" name="Freeform 1"/>
            <p:cNvSpPr>
              <a:spLocks noChangeArrowheads="1"/>
            </p:cNvSpPr>
            <p:nvPr/>
          </p:nvSpPr>
          <p:spPr bwMode="auto">
            <a:xfrm>
              <a:off x="3735388" y="6911975"/>
              <a:ext cx="2513012" cy="36513"/>
            </a:xfrm>
            <a:custGeom>
              <a:avLst/>
              <a:gdLst>
                <a:gd name="T0" fmla="*/ 6776 w 6981"/>
                <a:gd name="T1" fmla="*/ 0 h 103"/>
                <a:gd name="T2" fmla="*/ 6776 w 6981"/>
                <a:gd name="T3" fmla="*/ 0 h 103"/>
                <a:gd name="T4" fmla="*/ 203 w 6981"/>
                <a:gd name="T5" fmla="*/ 0 h 103"/>
                <a:gd name="T6" fmla="*/ 0 w 6981"/>
                <a:gd name="T7" fmla="*/ 46 h 103"/>
                <a:gd name="T8" fmla="*/ 0 w 6981"/>
                <a:gd name="T9" fmla="*/ 55 h 103"/>
                <a:gd name="T10" fmla="*/ 203 w 6981"/>
                <a:gd name="T11" fmla="*/ 102 h 103"/>
                <a:gd name="T12" fmla="*/ 6776 w 6981"/>
                <a:gd name="T13" fmla="*/ 102 h 103"/>
                <a:gd name="T14" fmla="*/ 6980 w 6981"/>
                <a:gd name="T15" fmla="*/ 55 h 103"/>
                <a:gd name="T16" fmla="*/ 6980 w 6981"/>
                <a:gd name="T17" fmla="*/ 46 h 103"/>
                <a:gd name="T18" fmla="*/ 6776 w 6981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03">
                  <a:moveTo>
                    <a:pt x="6776" y="0"/>
                  </a:moveTo>
                  <a:lnTo>
                    <a:pt x="6776" y="0"/>
                  </a:lnTo>
                  <a:cubicBezTo>
                    <a:pt x="203" y="0"/>
                    <a:pt x="203" y="0"/>
                    <a:pt x="203" y="0"/>
                  </a:cubicBezTo>
                  <a:cubicBezTo>
                    <a:pt x="92" y="0"/>
                    <a:pt x="0" y="18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83"/>
                    <a:pt x="92" y="102"/>
                    <a:pt x="203" y="102"/>
                  </a:cubicBezTo>
                  <a:cubicBezTo>
                    <a:pt x="6776" y="102"/>
                    <a:pt x="6776" y="102"/>
                    <a:pt x="6776" y="102"/>
                  </a:cubicBezTo>
                  <a:cubicBezTo>
                    <a:pt x="6887" y="102"/>
                    <a:pt x="6980" y="83"/>
                    <a:pt x="6980" y="55"/>
                  </a:cubicBezTo>
                  <a:cubicBezTo>
                    <a:pt x="6980" y="46"/>
                    <a:pt x="6980" y="46"/>
                    <a:pt x="6980" y="46"/>
                  </a:cubicBezTo>
                  <a:cubicBezTo>
                    <a:pt x="6980" y="18"/>
                    <a:pt x="6887" y="0"/>
                    <a:pt x="6776" y="0"/>
                  </a:cubicBezTo>
                </a:path>
              </a:pathLst>
            </a:custGeom>
            <a:solidFill>
              <a:srgbClr val="BCBDC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8" name="Freeform 2"/>
            <p:cNvSpPr>
              <a:spLocks noChangeArrowheads="1"/>
            </p:cNvSpPr>
            <p:nvPr/>
          </p:nvSpPr>
          <p:spPr bwMode="auto">
            <a:xfrm>
              <a:off x="1554163" y="1203325"/>
              <a:ext cx="6840537" cy="4140200"/>
            </a:xfrm>
            <a:custGeom>
              <a:avLst/>
              <a:gdLst>
                <a:gd name="T0" fmla="*/ 18999 w 19000"/>
                <a:gd name="T1" fmla="*/ 11499 h 11500"/>
                <a:gd name="T2" fmla="*/ 18999 w 19000"/>
                <a:gd name="T3" fmla="*/ 11499 h 11500"/>
                <a:gd name="T4" fmla="*/ 18999 w 19000"/>
                <a:gd name="T5" fmla="*/ 630 h 11500"/>
                <a:gd name="T6" fmla="*/ 18369 w 19000"/>
                <a:gd name="T7" fmla="*/ 0 h 11500"/>
                <a:gd name="T8" fmla="*/ 630 w 19000"/>
                <a:gd name="T9" fmla="*/ 0 h 11500"/>
                <a:gd name="T10" fmla="*/ 0 w 19000"/>
                <a:gd name="T11" fmla="*/ 630 h 11500"/>
                <a:gd name="T12" fmla="*/ 0 w 19000"/>
                <a:gd name="T13" fmla="*/ 11499 h 11500"/>
                <a:gd name="T14" fmla="*/ 18999 w 19000"/>
                <a:gd name="T15" fmla="*/ 11499 h 1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11500">
                  <a:moveTo>
                    <a:pt x="18999" y="11499"/>
                  </a:moveTo>
                  <a:lnTo>
                    <a:pt x="18999" y="11499"/>
                  </a:lnTo>
                  <a:cubicBezTo>
                    <a:pt x="18999" y="630"/>
                    <a:pt x="18999" y="630"/>
                    <a:pt x="18999" y="630"/>
                  </a:cubicBezTo>
                  <a:cubicBezTo>
                    <a:pt x="18999" y="287"/>
                    <a:pt x="18712" y="0"/>
                    <a:pt x="18369" y="0"/>
                  </a:cubicBezTo>
                  <a:cubicBezTo>
                    <a:pt x="630" y="0"/>
                    <a:pt x="630" y="0"/>
                    <a:pt x="630" y="0"/>
                  </a:cubicBezTo>
                  <a:cubicBezTo>
                    <a:pt x="278" y="0"/>
                    <a:pt x="0" y="287"/>
                    <a:pt x="0" y="630"/>
                  </a:cubicBezTo>
                  <a:cubicBezTo>
                    <a:pt x="0" y="11499"/>
                    <a:pt x="0" y="11499"/>
                    <a:pt x="0" y="11499"/>
                  </a:cubicBezTo>
                  <a:lnTo>
                    <a:pt x="18999" y="11499"/>
                  </a:lnTo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9" name="Freeform 3"/>
            <p:cNvSpPr>
              <a:spLocks noChangeArrowheads="1"/>
            </p:cNvSpPr>
            <p:nvPr/>
          </p:nvSpPr>
          <p:spPr bwMode="auto">
            <a:xfrm>
              <a:off x="3735388" y="6099175"/>
              <a:ext cx="2513012" cy="833438"/>
            </a:xfrm>
            <a:custGeom>
              <a:avLst/>
              <a:gdLst>
                <a:gd name="T0" fmla="*/ 6924 w 6981"/>
                <a:gd name="T1" fmla="*/ 2138 h 2315"/>
                <a:gd name="T2" fmla="*/ 6924 w 6981"/>
                <a:gd name="T3" fmla="*/ 2138 h 2315"/>
                <a:gd name="T4" fmla="*/ 6249 w 6981"/>
                <a:gd name="T5" fmla="*/ 2000 h 2315"/>
                <a:gd name="T6" fmla="*/ 6036 w 6981"/>
                <a:gd name="T7" fmla="*/ 1712 h 2315"/>
                <a:gd name="T8" fmla="*/ 5897 w 6981"/>
                <a:gd name="T9" fmla="*/ 0 h 2315"/>
                <a:gd name="T10" fmla="*/ 1074 w 6981"/>
                <a:gd name="T11" fmla="*/ 0 h 2315"/>
                <a:gd name="T12" fmla="*/ 944 w 6981"/>
                <a:gd name="T13" fmla="*/ 1712 h 2315"/>
                <a:gd name="T14" fmla="*/ 731 w 6981"/>
                <a:gd name="T15" fmla="*/ 2000 h 2315"/>
                <a:gd name="T16" fmla="*/ 37 w 6981"/>
                <a:gd name="T17" fmla="*/ 2148 h 2315"/>
                <a:gd name="T18" fmla="*/ 0 w 6981"/>
                <a:gd name="T19" fmla="*/ 2185 h 2315"/>
                <a:gd name="T20" fmla="*/ 0 w 6981"/>
                <a:gd name="T21" fmla="*/ 2314 h 2315"/>
                <a:gd name="T22" fmla="*/ 18 w 6981"/>
                <a:gd name="T23" fmla="*/ 2314 h 2315"/>
                <a:gd name="T24" fmla="*/ 6961 w 6981"/>
                <a:gd name="T25" fmla="*/ 2314 h 2315"/>
                <a:gd name="T26" fmla="*/ 6980 w 6981"/>
                <a:gd name="T27" fmla="*/ 2314 h 2315"/>
                <a:gd name="T28" fmla="*/ 6980 w 6981"/>
                <a:gd name="T29" fmla="*/ 2185 h 2315"/>
                <a:gd name="T30" fmla="*/ 6924 w 6981"/>
                <a:gd name="T31" fmla="*/ 213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81" h="2315">
                  <a:moveTo>
                    <a:pt x="6924" y="2138"/>
                  </a:moveTo>
                  <a:lnTo>
                    <a:pt x="6924" y="2138"/>
                  </a:lnTo>
                  <a:cubicBezTo>
                    <a:pt x="6795" y="2111"/>
                    <a:pt x="6443" y="2037"/>
                    <a:pt x="6249" y="2000"/>
                  </a:cubicBezTo>
                  <a:cubicBezTo>
                    <a:pt x="6008" y="1944"/>
                    <a:pt x="6036" y="1712"/>
                    <a:pt x="6036" y="1712"/>
                  </a:cubicBezTo>
                  <a:cubicBezTo>
                    <a:pt x="5897" y="0"/>
                    <a:pt x="5897" y="0"/>
                    <a:pt x="5897" y="0"/>
                  </a:cubicBezTo>
                  <a:cubicBezTo>
                    <a:pt x="1074" y="0"/>
                    <a:pt x="1074" y="0"/>
                    <a:pt x="1074" y="0"/>
                  </a:cubicBezTo>
                  <a:cubicBezTo>
                    <a:pt x="944" y="1712"/>
                    <a:pt x="944" y="1712"/>
                    <a:pt x="944" y="1712"/>
                  </a:cubicBezTo>
                  <a:cubicBezTo>
                    <a:pt x="944" y="1712"/>
                    <a:pt x="972" y="1944"/>
                    <a:pt x="731" y="2000"/>
                  </a:cubicBezTo>
                  <a:cubicBezTo>
                    <a:pt x="527" y="2046"/>
                    <a:pt x="148" y="2120"/>
                    <a:pt x="37" y="2148"/>
                  </a:cubicBezTo>
                  <a:cubicBezTo>
                    <a:pt x="0" y="2157"/>
                    <a:pt x="0" y="2185"/>
                    <a:pt x="0" y="2185"/>
                  </a:cubicBezTo>
                  <a:cubicBezTo>
                    <a:pt x="0" y="2314"/>
                    <a:pt x="0" y="2314"/>
                    <a:pt x="0" y="2314"/>
                  </a:cubicBezTo>
                  <a:cubicBezTo>
                    <a:pt x="18" y="2314"/>
                    <a:pt x="18" y="2314"/>
                    <a:pt x="18" y="2314"/>
                  </a:cubicBezTo>
                  <a:cubicBezTo>
                    <a:pt x="6961" y="2314"/>
                    <a:pt x="6961" y="2314"/>
                    <a:pt x="6961" y="2314"/>
                  </a:cubicBezTo>
                  <a:cubicBezTo>
                    <a:pt x="6980" y="2314"/>
                    <a:pt x="6980" y="2314"/>
                    <a:pt x="6980" y="2314"/>
                  </a:cubicBezTo>
                  <a:cubicBezTo>
                    <a:pt x="6980" y="2185"/>
                    <a:pt x="6980" y="2185"/>
                    <a:pt x="6980" y="2185"/>
                  </a:cubicBezTo>
                  <a:cubicBezTo>
                    <a:pt x="6980" y="2185"/>
                    <a:pt x="6980" y="2157"/>
                    <a:pt x="6924" y="2138"/>
                  </a:cubicBezTo>
                </a:path>
              </a:pathLst>
            </a:cu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0" name="Freeform 4"/>
            <p:cNvSpPr>
              <a:spLocks noChangeArrowheads="1"/>
            </p:cNvSpPr>
            <p:nvPr/>
          </p:nvSpPr>
          <p:spPr bwMode="auto">
            <a:xfrm>
              <a:off x="1554163" y="5343525"/>
              <a:ext cx="6840537" cy="757238"/>
            </a:xfrm>
            <a:custGeom>
              <a:avLst/>
              <a:gdLst>
                <a:gd name="T0" fmla="*/ 0 w 19000"/>
                <a:gd name="T1" fmla="*/ 0 h 2103"/>
                <a:gd name="T2" fmla="*/ 0 w 19000"/>
                <a:gd name="T3" fmla="*/ 0 h 2103"/>
                <a:gd name="T4" fmla="*/ 0 w 19000"/>
                <a:gd name="T5" fmla="*/ 1472 h 2103"/>
                <a:gd name="T6" fmla="*/ 630 w 19000"/>
                <a:gd name="T7" fmla="*/ 2102 h 2103"/>
                <a:gd name="T8" fmla="*/ 18369 w 19000"/>
                <a:gd name="T9" fmla="*/ 2102 h 2103"/>
                <a:gd name="T10" fmla="*/ 18999 w 19000"/>
                <a:gd name="T11" fmla="*/ 1472 h 2103"/>
                <a:gd name="T12" fmla="*/ 18999 w 19000"/>
                <a:gd name="T13" fmla="*/ 0 h 2103"/>
                <a:gd name="T14" fmla="*/ 0 w 19000"/>
                <a:gd name="T15" fmla="*/ 0 h 2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2103">
                  <a:moveTo>
                    <a:pt x="0" y="0"/>
                  </a:moveTo>
                  <a:lnTo>
                    <a:pt x="0" y="0"/>
                  </a:lnTo>
                  <a:cubicBezTo>
                    <a:pt x="0" y="1472"/>
                    <a:pt x="0" y="1472"/>
                    <a:pt x="0" y="1472"/>
                  </a:cubicBezTo>
                  <a:cubicBezTo>
                    <a:pt x="0" y="1824"/>
                    <a:pt x="278" y="2102"/>
                    <a:pt x="630" y="2102"/>
                  </a:cubicBezTo>
                  <a:cubicBezTo>
                    <a:pt x="18369" y="2102"/>
                    <a:pt x="18369" y="2102"/>
                    <a:pt x="18369" y="2102"/>
                  </a:cubicBezTo>
                  <a:cubicBezTo>
                    <a:pt x="18712" y="2102"/>
                    <a:pt x="18999" y="1824"/>
                    <a:pt x="18999" y="1472"/>
                  </a:cubicBezTo>
                  <a:cubicBezTo>
                    <a:pt x="18999" y="0"/>
                    <a:pt x="18999" y="0"/>
                    <a:pt x="18999" y="0"/>
                  </a:cubicBezTo>
                  <a:lnTo>
                    <a:pt x="0" y="0"/>
                  </a:lnTo>
                </a:path>
              </a:pathLst>
            </a:custGeom>
            <a:solidFill>
              <a:srgbClr val="F4F4F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1" name="Freeform 5"/>
            <p:cNvSpPr>
              <a:spLocks noChangeArrowheads="1"/>
            </p:cNvSpPr>
            <p:nvPr/>
          </p:nvSpPr>
          <p:spPr bwMode="auto">
            <a:xfrm>
              <a:off x="3735388" y="6872288"/>
              <a:ext cx="2513012" cy="60325"/>
            </a:xfrm>
            <a:custGeom>
              <a:avLst/>
              <a:gdLst>
                <a:gd name="T0" fmla="*/ 6943 w 6981"/>
                <a:gd name="T1" fmla="*/ 0 h 167"/>
                <a:gd name="T2" fmla="*/ 6943 w 6981"/>
                <a:gd name="T3" fmla="*/ 0 h 167"/>
                <a:gd name="T4" fmla="*/ 27 w 6981"/>
                <a:gd name="T5" fmla="*/ 0 h 167"/>
                <a:gd name="T6" fmla="*/ 0 w 6981"/>
                <a:gd name="T7" fmla="*/ 37 h 167"/>
                <a:gd name="T8" fmla="*/ 0 w 6981"/>
                <a:gd name="T9" fmla="*/ 166 h 167"/>
                <a:gd name="T10" fmla="*/ 18 w 6981"/>
                <a:gd name="T11" fmla="*/ 166 h 167"/>
                <a:gd name="T12" fmla="*/ 6961 w 6981"/>
                <a:gd name="T13" fmla="*/ 166 h 167"/>
                <a:gd name="T14" fmla="*/ 6980 w 6981"/>
                <a:gd name="T15" fmla="*/ 166 h 167"/>
                <a:gd name="T16" fmla="*/ 6980 w 6981"/>
                <a:gd name="T17" fmla="*/ 37 h 167"/>
                <a:gd name="T18" fmla="*/ 6943 w 698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67">
                  <a:moveTo>
                    <a:pt x="6943" y="0"/>
                  </a:moveTo>
                  <a:lnTo>
                    <a:pt x="6943" y="0"/>
                  </a:lnTo>
                  <a:cubicBezTo>
                    <a:pt x="27" y="0"/>
                    <a:pt x="27" y="0"/>
                    <a:pt x="27" y="0"/>
                  </a:cubicBezTo>
                  <a:cubicBezTo>
                    <a:pt x="0" y="9"/>
                    <a:pt x="0" y="37"/>
                    <a:pt x="0" y="3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6961" y="166"/>
                    <a:pt x="6961" y="166"/>
                    <a:pt x="6961" y="166"/>
                  </a:cubicBezTo>
                  <a:cubicBezTo>
                    <a:pt x="6980" y="166"/>
                    <a:pt x="6980" y="166"/>
                    <a:pt x="6980" y="166"/>
                  </a:cubicBezTo>
                  <a:cubicBezTo>
                    <a:pt x="6980" y="37"/>
                    <a:pt x="6980" y="37"/>
                    <a:pt x="6980" y="37"/>
                  </a:cubicBezTo>
                  <a:cubicBezTo>
                    <a:pt x="6980" y="37"/>
                    <a:pt x="6980" y="18"/>
                    <a:pt x="6943" y="0"/>
                  </a:cubicBezTo>
                </a:path>
              </a:pathLst>
            </a:custGeom>
            <a:solidFill>
              <a:srgbClr val="D1D2D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2" name="Freeform 6"/>
            <p:cNvSpPr>
              <a:spLocks noChangeArrowheads="1"/>
            </p:cNvSpPr>
            <p:nvPr/>
          </p:nvSpPr>
          <p:spPr bwMode="auto">
            <a:xfrm>
              <a:off x="1874838" y="1503363"/>
              <a:ext cx="6196012" cy="3509962"/>
            </a:xfrm>
            <a:custGeom>
              <a:avLst/>
              <a:gdLst>
                <a:gd name="T0" fmla="*/ 17212 w 17213"/>
                <a:gd name="T1" fmla="*/ 9749 h 9750"/>
                <a:gd name="T2" fmla="*/ 0 w 17213"/>
                <a:gd name="T3" fmla="*/ 9749 h 9750"/>
                <a:gd name="T4" fmla="*/ 0 w 17213"/>
                <a:gd name="T5" fmla="*/ 0 h 9750"/>
                <a:gd name="T6" fmla="*/ 17212 w 17213"/>
                <a:gd name="T7" fmla="*/ 0 h 9750"/>
                <a:gd name="T8" fmla="*/ 17212 w 17213"/>
                <a:gd name="T9" fmla="*/ 9749 h 9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13" h="9750">
                  <a:moveTo>
                    <a:pt x="17212" y="9749"/>
                  </a:moveTo>
                  <a:lnTo>
                    <a:pt x="0" y="9749"/>
                  </a:lnTo>
                  <a:lnTo>
                    <a:pt x="0" y="0"/>
                  </a:lnTo>
                  <a:lnTo>
                    <a:pt x="17212" y="0"/>
                  </a:lnTo>
                  <a:lnTo>
                    <a:pt x="17212" y="9749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7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091749" y="2394520"/>
            <a:ext cx="4662440" cy="264198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098343" y="3394934"/>
            <a:ext cx="1865276" cy="2766807"/>
            <a:chOff x="1463675" y="1554163"/>
            <a:chExt cx="2998788" cy="4448175"/>
          </a:xfrm>
        </p:grpSpPr>
        <p:sp>
          <p:nvSpPr>
            <p:cNvPr id="28" name="Freeform 1"/>
            <p:cNvSpPr>
              <a:spLocks noChangeArrowheads="1"/>
            </p:cNvSpPr>
            <p:nvPr/>
          </p:nvSpPr>
          <p:spPr bwMode="auto">
            <a:xfrm>
              <a:off x="4443413" y="2308225"/>
              <a:ext cx="19050" cy="252413"/>
            </a:xfrm>
            <a:custGeom>
              <a:avLst/>
              <a:gdLst>
                <a:gd name="T0" fmla="*/ 0 w 54"/>
                <a:gd name="T1" fmla="*/ 31 h 702"/>
                <a:gd name="T2" fmla="*/ 0 w 54"/>
                <a:gd name="T3" fmla="*/ 31 h 702"/>
                <a:gd name="T4" fmla="*/ 32 w 54"/>
                <a:gd name="T5" fmla="*/ 0 h 702"/>
                <a:gd name="T6" fmla="*/ 32 w 54"/>
                <a:gd name="T7" fmla="*/ 0 h 702"/>
                <a:gd name="T8" fmla="*/ 53 w 54"/>
                <a:gd name="T9" fmla="*/ 31 h 702"/>
                <a:gd name="T10" fmla="*/ 53 w 54"/>
                <a:gd name="T11" fmla="*/ 669 h 702"/>
                <a:gd name="T12" fmla="*/ 32 w 54"/>
                <a:gd name="T13" fmla="*/ 701 h 702"/>
                <a:gd name="T14" fmla="*/ 32 w 54"/>
                <a:gd name="T15" fmla="*/ 701 h 702"/>
                <a:gd name="T16" fmla="*/ 0 w 54"/>
                <a:gd name="T17" fmla="*/ 669 h 702"/>
                <a:gd name="T18" fmla="*/ 0 w 54"/>
                <a:gd name="T19" fmla="*/ 31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702">
                  <a:moveTo>
                    <a:pt x="0" y="31"/>
                  </a:moveTo>
                  <a:lnTo>
                    <a:pt x="0" y="31"/>
                  </a:lnTo>
                  <a:cubicBezTo>
                    <a:pt x="0" y="10"/>
                    <a:pt x="10" y="0"/>
                    <a:pt x="32" y="0"/>
                  </a:cubicBezTo>
                  <a:lnTo>
                    <a:pt x="32" y="0"/>
                  </a:lnTo>
                  <a:cubicBezTo>
                    <a:pt x="42" y="0"/>
                    <a:pt x="53" y="10"/>
                    <a:pt x="53" y="31"/>
                  </a:cubicBezTo>
                  <a:cubicBezTo>
                    <a:pt x="53" y="669"/>
                    <a:pt x="53" y="669"/>
                    <a:pt x="53" y="669"/>
                  </a:cubicBezTo>
                  <a:cubicBezTo>
                    <a:pt x="53" y="690"/>
                    <a:pt x="42" y="701"/>
                    <a:pt x="32" y="701"/>
                  </a:cubicBezTo>
                  <a:lnTo>
                    <a:pt x="32" y="701"/>
                  </a:lnTo>
                  <a:cubicBezTo>
                    <a:pt x="10" y="701"/>
                    <a:pt x="0" y="690"/>
                    <a:pt x="0" y="669"/>
                  </a:cubicBezTo>
                  <a:lnTo>
                    <a:pt x="0" y="31"/>
                  </a:lnTo>
                </a:path>
              </a:pathLst>
            </a:custGeom>
            <a:solidFill>
              <a:srgbClr val="2A2E3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9" name="Freeform 2"/>
            <p:cNvSpPr>
              <a:spLocks noChangeArrowheads="1"/>
            </p:cNvSpPr>
            <p:nvPr/>
          </p:nvSpPr>
          <p:spPr bwMode="auto">
            <a:xfrm>
              <a:off x="4443413" y="2609850"/>
              <a:ext cx="19050" cy="252413"/>
            </a:xfrm>
            <a:custGeom>
              <a:avLst/>
              <a:gdLst>
                <a:gd name="T0" fmla="*/ 0 w 54"/>
                <a:gd name="T1" fmla="*/ 32 h 702"/>
                <a:gd name="T2" fmla="*/ 0 w 54"/>
                <a:gd name="T3" fmla="*/ 32 h 702"/>
                <a:gd name="T4" fmla="*/ 32 w 54"/>
                <a:gd name="T5" fmla="*/ 0 h 702"/>
                <a:gd name="T6" fmla="*/ 32 w 54"/>
                <a:gd name="T7" fmla="*/ 0 h 702"/>
                <a:gd name="T8" fmla="*/ 53 w 54"/>
                <a:gd name="T9" fmla="*/ 32 h 702"/>
                <a:gd name="T10" fmla="*/ 53 w 54"/>
                <a:gd name="T11" fmla="*/ 659 h 702"/>
                <a:gd name="T12" fmla="*/ 32 w 54"/>
                <a:gd name="T13" fmla="*/ 701 h 702"/>
                <a:gd name="T14" fmla="*/ 32 w 54"/>
                <a:gd name="T15" fmla="*/ 701 h 702"/>
                <a:gd name="T16" fmla="*/ 0 w 54"/>
                <a:gd name="T17" fmla="*/ 659 h 702"/>
                <a:gd name="T18" fmla="*/ 0 w 54"/>
                <a:gd name="T19" fmla="*/ 3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702">
                  <a:moveTo>
                    <a:pt x="0" y="32"/>
                  </a:moveTo>
                  <a:lnTo>
                    <a:pt x="0" y="32"/>
                  </a:lnTo>
                  <a:cubicBezTo>
                    <a:pt x="0" y="11"/>
                    <a:pt x="10" y="0"/>
                    <a:pt x="32" y="0"/>
                  </a:cubicBezTo>
                  <a:lnTo>
                    <a:pt x="32" y="0"/>
                  </a:lnTo>
                  <a:cubicBezTo>
                    <a:pt x="42" y="0"/>
                    <a:pt x="53" y="11"/>
                    <a:pt x="53" y="32"/>
                  </a:cubicBezTo>
                  <a:cubicBezTo>
                    <a:pt x="53" y="659"/>
                    <a:pt x="53" y="659"/>
                    <a:pt x="53" y="659"/>
                  </a:cubicBezTo>
                  <a:cubicBezTo>
                    <a:pt x="53" y="680"/>
                    <a:pt x="42" y="701"/>
                    <a:pt x="32" y="701"/>
                  </a:cubicBezTo>
                  <a:lnTo>
                    <a:pt x="32" y="701"/>
                  </a:lnTo>
                  <a:cubicBezTo>
                    <a:pt x="10" y="701"/>
                    <a:pt x="0" y="680"/>
                    <a:pt x="0" y="659"/>
                  </a:cubicBezTo>
                  <a:lnTo>
                    <a:pt x="0" y="32"/>
                  </a:lnTo>
                </a:path>
              </a:pathLst>
            </a:custGeom>
            <a:solidFill>
              <a:srgbClr val="2A2E3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0" name="Freeform 3"/>
            <p:cNvSpPr>
              <a:spLocks noChangeArrowheads="1"/>
            </p:cNvSpPr>
            <p:nvPr/>
          </p:nvSpPr>
          <p:spPr bwMode="auto">
            <a:xfrm>
              <a:off x="1474788" y="1565275"/>
              <a:ext cx="2965450" cy="4425950"/>
            </a:xfrm>
            <a:custGeom>
              <a:avLst/>
              <a:gdLst>
                <a:gd name="T0" fmla="*/ 8235 w 8236"/>
                <a:gd name="T1" fmla="*/ 11741 h 12294"/>
                <a:gd name="T2" fmla="*/ 8235 w 8236"/>
                <a:gd name="T3" fmla="*/ 11741 h 12294"/>
                <a:gd name="T4" fmla="*/ 7683 w 8236"/>
                <a:gd name="T5" fmla="*/ 12293 h 12294"/>
                <a:gd name="T6" fmla="*/ 563 w 8236"/>
                <a:gd name="T7" fmla="*/ 12293 h 12294"/>
                <a:gd name="T8" fmla="*/ 0 w 8236"/>
                <a:gd name="T9" fmla="*/ 11741 h 12294"/>
                <a:gd name="T10" fmla="*/ 0 w 8236"/>
                <a:gd name="T11" fmla="*/ 553 h 12294"/>
                <a:gd name="T12" fmla="*/ 563 w 8236"/>
                <a:gd name="T13" fmla="*/ 0 h 12294"/>
                <a:gd name="T14" fmla="*/ 7683 w 8236"/>
                <a:gd name="T15" fmla="*/ 0 h 12294"/>
                <a:gd name="T16" fmla="*/ 8235 w 8236"/>
                <a:gd name="T17" fmla="*/ 553 h 12294"/>
                <a:gd name="T18" fmla="*/ 8235 w 8236"/>
                <a:gd name="T19" fmla="*/ 11741 h 1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36" h="12294">
                  <a:moveTo>
                    <a:pt x="8235" y="11741"/>
                  </a:moveTo>
                  <a:lnTo>
                    <a:pt x="8235" y="11741"/>
                  </a:lnTo>
                  <a:cubicBezTo>
                    <a:pt x="8235" y="12049"/>
                    <a:pt x="7991" y="12293"/>
                    <a:pt x="7683" y="12293"/>
                  </a:cubicBezTo>
                  <a:cubicBezTo>
                    <a:pt x="563" y="12293"/>
                    <a:pt x="563" y="12293"/>
                    <a:pt x="563" y="12293"/>
                  </a:cubicBezTo>
                  <a:cubicBezTo>
                    <a:pt x="255" y="12293"/>
                    <a:pt x="0" y="12049"/>
                    <a:pt x="0" y="11741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255"/>
                    <a:pt x="255" y="0"/>
                    <a:pt x="563" y="0"/>
                  </a:cubicBezTo>
                  <a:cubicBezTo>
                    <a:pt x="7683" y="0"/>
                    <a:pt x="7683" y="0"/>
                    <a:pt x="7683" y="0"/>
                  </a:cubicBezTo>
                  <a:cubicBezTo>
                    <a:pt x="7991" y="0"/>
                    <a:pt x="8235" y="255"/>
                    <a:pt x="8235" y="553"/>
                  </a:cubicBezTo>
                  <a:lnTo>
                    <a:pt x="8235" y="11741"/>
                  </a:lnTo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" name="Freeform 4"/>
            <p:cNvSpPr>
              <a:spLocks noChangeArrowheads="1"/>
            </p:cNvSpPr>
            <p:nvPr/>
          </p:nvSpPr>
          <p:spPr bwMode="auto">
            <a:xfrm>
              <a:off x="1463675" y="1554163"/>
              <a:ext cx="2987675" cy="4448175"/>
            </a:xfrm>
            <a:custGeom>
              <a:avLst/>
              <a:gdLst>
                <a:gd name="T0" fmla="*/ 7715 w 8300"/>
                <a:gd name="T1" fmla="*/ 12357 h 12358"/>
                <a:gd name="T2" fmla="*/ 7715 w 8300"/>
                <a:gd name="T3" fmla="*/ 12357 h 12358"/>
                <a:gd name="T4" fmla="*/ 595 w 8300"/>
                <a:gd name="T5" fmla="*/ 12357 h 12358"/>
                <a:gd name="T6" fmla="*/ 0 w 8300"/>
                <a:gd name="T7" fmla="*/ 11773 h 12358"/>
                <a:gd name="T8" fmla="*/ 0 w 8300"/>
                <a:gd name="T9" fmla="*/ 585 h 12358"/>
                <a:gd name="T10" fmla="*/ 595 w 8300"/>
                <a:gd name="T11" fmla="*/ 0 h 12358"/>
                <a:gd name="T12" fmla="*/ 7715 w 8300"/>
                <a:gd name="T13" fmla="*/ 0 h 12358"/>
                <a:gd name="T14" fmla="*/ 8299 w 8300"/>
                <a:gd name="T15" fmla="*/ 585 h 12358"/>
                <a:gd name="T16" fmla="*/ 8299 w 8300"/>
                <a:gd name="T17" fmla="*/ 11773 h 12358"/>
                <a:gd name="T18" fmla="*/ 7715 w 8300"/>
                <a:gd name="T19" fmla="*/ 12357 h 12358"/>
                <a:gd name="T20" fmla="*/ 595 w 8300"/>
                <a:gd name="T21" fmla="*/ 64 h 12358"/>
                <a:gd name="T22" fmla="*/ 595 w 8300"/>
                <a:gd name="T23" fmla="*/ 64 h 12358"/>
                <a:gd name="T24" fmla="*/ 64 w 8300"/>
                <a:gd name="T25" fmla="*/ 585 h 12358"/>
                <a:gd name="T26" fmla="*/ 64 w 8300"/>
                <a:gd name="T27" fmla="*/ 11773 h 12358"/>
                <a:gd name="T28" fmla="*/ 595 w 8300"/>
                <a:gd name="T29" fmla="*/ 12294 h 12358"/>
                <a:gd name="T30" fmla="*/ 7715 w 8300"/>
                <a:gd name="T31" fmla="*/ 12294 h 12358"/>
                <a:gd name="T32" fmla="*/ 8246 w 8300"/>
                <a:gd name="T33" fmla="*/ 11773 h 12358"/>
                <a:gd name="T34" fmla="*/ 8246 w 8300"/>
                <a:gd name="T35" fmla="*/ 585 h 12358"/>
                <a:gd name="T36" fmla="*/ 7715 w 8300"/>
                <a:gd name="T37" fmla="*/ 64 h 12358"/>
                <a:gd name="T38" fmla="*/ 595 w 8300"/>
                <a:gd name="T39" fmla="*/ 64 h 1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00" h="12358">
                  <a:moveTo>
                    <a:pt x="7715" y="12357"/>
                  </a:moveTo>
                  <a:lnTo>
                    <a:pt x="7715" y="12357"/>
                  </a:lnTo>
                  <a:cubicBezTo>
                    <a:pt x="595" y="12357"/>
                    <a:pt x="595" y="12357"/>
                    <a:pt x="595" y="12357"/>
                  </a:cubicBezTo>
                  <a:cubicBezTo>
                    <a:pt x="266" y="12357"/>
                    <a:pt x="0" y="12092"/>
                    <a:pt x="0" y="11773"/>
                  </a:cubicBezTo>
                  <a:cubicBezTo>
                    <a:pt x="0" y="585"/>
                    <a:pt x="0" y="585"/>
                    <a:pt x="0" y="585"/>
                  </a:cubicBezTo>
                  <a:cubicBezTo>
                    <a:pt x="0" y="266"/>
                    <a:pt x="266" y="0"/>
                    <a:pt x="595" y="0"/>
                  </a:cubicBezTo>
                  <a:cubicBezTo>
                    <a:pt x="7715" y="0"/>
                    <a:pt x="7715" y="0"/>
                    <a:pt x="7715" y="0"/>
                  </a:cubicBezTo>
                  <a:cubicBezTo>
                    <a:pt x="8044" y="0"/>
                    <a:pt x="8299" y="266"/>
                    <a:pt x="8299" y="585"/>
                  </a:cubicBezTo>
                  <a:cubicBezTo>
                    <a:pt x="8299" y="11773"/>
                    <a:pt x="8299" y="11773"/>
                    <a:pt x="8299" y="11773"/>
                  </a:cubicBezTo>
                  <a:cubicBezTo>
                    <a:pt x="8299" y="12092"/>
                    <a:pt x="8044" y="12357"/>
                    <a:pt x="7715" y="12357"/>
                  </a:cubicBezTo>
                  <a:close/>
                  <a:moveTo>
                    <a:pt x="595" y="64"/>
                  </a:moveTo>
                  <a:lnTo>
                    <a:pt x="595" y="64"/>
                  </a:lnTo>
                  <a:cubicBezTo>
                    <a:pt x="298" y="64"/>
                    <a:pt x="64" y="298"/>
                    <a:pt x="64" y="585"/>
                  </a:cubicBezTo>
                  <a:cubicBezTo>
                    <a:pt x="64" y="11773"/>
                    <a:pt x="64" y="11773"/>
                    <a:pt x="64" y="11773"/>
                  </a:cubicBezTo>
                  <a:cubicBezTo>
                    <a:pt x="64" y="12060"/>
                    <a:pt x="298" y="12294"/>
                    <a:pt x="595" y="12294"/>
                  </a:cubicBezTo>
                  <a:cubicBezTo>
                    <a:pt x="7715" y="12294"/>
                    <a:pt x="7715" y="12294"/>
                    <a:pt x="7715" y="12294"/>
                  </a:cubicBezTo>
                  <a:cubicBezTo>
                    <a:pt x="8001" y="12294"/>
                    <a:pt x="8246" y="12060"/>
                    <a:pt x="8246" y="11773"/>
                  </a:cubicBezTo>
                  <a:cubicBezTo>
                    <a:pt x="8246" y="585"/>
                    <a:pt x="8246" y="585"/>
                    <a:pt x="8246" y="585"/>
                  </a:cubicBezTo>
                  <a:cubicBezTo>
                    <a:pt x="8246" y="298"/>
                    <a:pt x="8001" y="64"/>
                    <a:pt x="7715" y="64"/>
                  </a:cubicBezTo>
                  <a:cubicBezTo>
                    <a:pt x="595" y="64"/>
                    <a:pt x="595" y="64"/>
                    <a:pt x="595" y="64"/>
                  </a:cubicBezTo>
                  <a:close/>
                </a:path>
              </a:pathLst>
            </a:custGeom>
            <a:solidFill>
              <a:srgbClr val="2A2E3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2" name="Freeform 5"/>
            <p:cNvSpPr>
              <a:spLocks noChangeArrowheads="1"/>
            </p:cNvSpPr>
            <p:nvPr/>
          </p:nvSpPr>
          <p:spPr bwMode="auto">
            <a:xfrm>
              <a:off x="2847975" y="5673725"/>
              <a:ext cx="225425" cy="225425"/>
            </a:xfrm>
            <a:custGeom>
              <a:avLst/>
              <a:gdLst>
                <a:gd name="T0" fmla="*/ 627 w 628"/>
                <a:gd name="T1" fmla="*/ 308 h 627"/>
                <a:gd name="T2" fmla="*/ 627 w 628"/>
                <a:gd name="T3" fmla="*/ 308 h 627"/>
                <a:gd name="T4" fmla="*/ 318 w 628"/>
                <a:gd name="T5" fmla="*/ 626 h 627"/>
                <a:gd name="T6" fmla="*/ 0 w 628"/>
                <a:gd name="T7" fmla="*/ 308 h 627"/>
                <a:gd name="T8" fmla="*/ 318 w 628"/>
                <a:gd name="T9" fmla="*/ 0 h 627"/>
                <a:gd name="T10" fmla="*/ 627 w 628"/>
                <a:gd name="T11" fmla="*/ 308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8" h="627">
                  <a:moveTo>
                    <a:pt x="627" y="308"/>
                  </a:moveTo>
                  <a:lnTo>
                    <a:pt x="627" y="308"/>
                  </a:lnTo>
                  <a:cubicBezTo>
                    <a:pt x="627" y="488"/>
                    <a:pt x="488" y="626"/>
                    <a:pt x="318" y="626"/>
                  </a:cubicBezTo>
                  <a:cubicBezTo>
                    <a:pt x="138" y="626"/>
                    <a:pt x="0" y="488"/>
                    <a:pt x="0" y="308"/>
                  </a:cubicBezTo>
                  <a:cubicBezTo>
                    <a:pt x="0" y="138"/>
                    <a:pt x="138" y="0"/>
                    <a:pt x="318" y="0"/>
                  </a:cubicBezTo>
                  <a:cubicBezTo>
                    <a:pt x="488" y="0"/>
                    <a:pt x="627" y="138"/>
                    <a:pt x="627" y="308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3" name="Freeform 6"/>
            <p:cNvSpPr>
              <a:spLocks noChangeArrowheads="1"/>
            </p:cNvSpPr>
            <p:nvPr/>
          </p:nvSpPr>
          <p:spPr bwMode="auto">
            <a:xfrm>
              <a:off x="2916238" y="5738813"/>
              <a:ext cx="88900" cy="92075"/>
            </a:xfrm>
            <a:custGeom>
              <a:avLst/>
              <a:gdLst>
                <a:gd name="T0" fmla="*/ 191 w 245"/>
                <a:gd name="T1" fmla="*/ 255 h 256"/>
                <a:gd name="T2" fmla="*/ 191 w 245"/>
                <a:gd name="T3" fmla="*/ 255 h 256"/>
                <a:gd name="T4" fmla="*/ 53 w 245"/>
                <a:gd name="T5" fmla="*/ 255 h 256"/>
                <a:gd name="T6" fmla="*/ 0 w 245"/>
                <a:gd name="T7" fmla="*/ 202 h 256"/>
                <a:gd name="T8" fmla="*/ 0 w 245"/>
                <a:gd name="T9" fmla="*/ 53 h 256"/>
                <a:gd name="T10" fmla="*/ 53 w 245"/>
                <a:gd name="T11" fmla="*/ 0 h 256"/>
                <a:gd name="T12" fmla="*/ 191 w 245"/>
                <a:gd name="T13" fmla="*/ 0 h 256"/>
                <a:gd name="T14" fmla="*/ 244 w 245"/>
                <a:gd name="T15" fmla="*/ 53 h 256"/>
                <a:gd name="T16" fmla="*/ 244 w 245"/>
                <a:gd name="T17" fmla="*/ 202 h 256"/>
                <a:gd name="T18" fmla="*/ 191 w 245"/>
                <a:gd name="T19" fmla="*/ 255 h 256"/>
                <a:gd name="T20" fmla="*/ 53 w 245"/>
                <a:gd name="T21" fmla="*/ 21 h 256"/>
                <a:gd name="T22" fmla="*/ 53 w 245"/>
                <a:gd name="T23" fmla="*/ 21 h 256"/>
                <a:gd name="T24" fmla="*/ 21 w 245"/>
                <a:gd name="T25" fmla="*/ 53 h 256"/>
                <a:gd name="T26" fmla="*/ 21 w 245"/>
                <a:gd name="T27" fmla="*/ 202 h 256"/>
                <a:gd name="T28" fmla="*/ 53 w 245"/>
                <a:gd name="T29" fmla="*/ 234 h 256"/>
                <a:gd name="T30" fmla="*/ 191 w 245"/>
                <a:gd name="T31" fmla="*/ 234 h 256"/>
                <a:gd name="T32" fmla="*/ 223 w 245"/>
                <a:gd name="T33" fmla="*/ 202 h 256"/>
                <a:gd name="T34" fmla="*/ 223 w 245"/>
                <a:gd name="T35" fmla="*/ 53 h 256"/>
                <a:gd name="T36" fmla="*/ 191 w 245"/>
                <a:gd name="T37" fmla="*/ 21 h 256"/>
                <a:gd name="T38" fmla="*/ 53 w 245"/>
                <a:gd name="T39" fmla="*/ 21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5" h="256">
                  <a:moveTo>
                    <a:pt x="191" y="255"/>
                  </a:moveTo>
                  <a:lnTo>
                    <a:pt x="191" y="255"/>
                  </a:lnTo>
                  <a:cubicBezTo>
                    <a:pt x="53" y="255"/>
                    <a:pt x="53" y="255"/>
                    <a:pt x="53" y="255"/>
                  </a:cubicBezTo>
                  <a:cubicBezTo>
                    <a:pt x="21" y="255"/>
                    <a:pt x="0" y="234"/>
                    <a:pt x="0" y="20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2"/>
                    <a:pt x="21" y="0"/>
                    <a:pt x="53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223" y="0"/>
                    <a:pt x="244" y="32"/>
                    <a:pt x="244" y="5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4" y="234"/>
                    <a:pt x="223" y="255"/>
                    <a:pt x="191" y="255"/>
                  </a:cubicBezTo>
                  <a:close/>
                  <a:moveTo>
                    <a:pt x="53" y="21"/>
                  </a:moveTo>
                  <a:lnTo>
                    <a:pt x="53" y="21"/>
                  </a:lnTo>
                  <a:cubicBezTo>
                    <a:pt x="32" y="21"/>
                    <a:pt x="21" y="43"/>
                    <a:pt x="21" y="53"/>
                  </a:cubicBezTo>
                  <a:cubicBezTo>
                    <a:pt x="21" y="202"/>
                    <a:pt x="21" y="202"/>
                    <a:pt x="21" y="202"/>
                  </a:cubicBezTo>
                  <a:cubicBezTo>
                    <a:pt x="21" y="223"/>
                    <a:pt x="32" y="234"/>
                    <a:pt x="53" y="234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212" y="234"/>
                    <a:pt x="223" y="223"/>
                    <a:pt x="223" y="202"/>
                  </a:cubicBezTo>
                  <a:cubicBezTo>
                    <a:pt x="223" y="53"/>
                    <a:pt x="223" y="53"/>
                    <a:pt x="223" y="53"/>
                  </a:cubicBezTo>
                  <a:cubicBezTo>
                    <a:pt x="223" y="43"/>
                    <a:pt x="212" y="21"/>
                    <a:pt x="191" y="21"/>
                  </a:cubicBezTo>
                  <a:cubicBezTo>
                    <a:pt x="53" y="21"/>
                    <a:pt x="53" y="21"/>
                    <a:pt x="53" y="21"/>
                  </a:cubicBezTo>
                  <a:close/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4" name="Freeform 7"/>
            <p:cNvSpPr>
              <a:spLocks noChangeArrowheads="1"/>
            </p:cNvSpPr>
            <p:nvPr/>
          </p:nvSpPr>
          <p:spPr bwMode="auto">
            <a:xfrm>
              <a:off x="2940050" y="1757363"/>
              <a:ext cx="42863" cy="42862"/>
            </a:xfrm>
            <a:custGeom>
              <a:avLst/>
              <a:gdLst>
                <a:gd name="T0" fmla="*/ 117 w 118"/>
                <a:gd name="T1" fmla="*/ 53 h 118"/>
                <a:gd name="T2" fmla="*/ 117 w 118"/>
                <a:gd name="T3" fmla="*/ 53 h 118"/>
                <a:gd name="T4" fmla="*/ 63 w 118"/>
                <a:gd name="T5" fmla="*/ 117 h 118"/>
                <a:gd name="T6" fmla="*/ 0 w 118"/>
                <a:gd name="T7" fmla="*/ 53 h 118"/>
                <a:gd name="T8" fmla="*/ 63 w 118"/>
                <a:gd name="T9" fmla="*/ 0 h 118"/>
                <a:gd name="T10" fmla="*/ 117 w 118"/>
                <a:gd name="T11" fmla="*/ 5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117" y="53"/>
                  </a:moveTo>
                  <a:lnTo>
                    <a:pt x="117" y="53"/>
                  </a:lnTo>
                  <a:cubicBezTo>
                    <a:pt x="117" y="85"/>
                    <a:pt x="95" y="117"/>
                    <a:pt x="63" y="117"/>
                  </a:cubicBezTo>
                  <a:cubicBezTo>
                    <a:pt x="32" y="117"/>
                    <a:pt x="0" y="85"/>
                    <a:pt x="0" y="53"/>
                  </a:cubicBezTo>
                  <a:cubicBezTo>
                    <a:pt x="0" y="22"/>
                    <a:pt x="32" y="0"/>
                    <a:pt x="63" y="0"/>
                  </a:cubicBezTo>
                  <a:cubicBezTo>
                    <a:pt x="95" y="0"/>
                    <a:pt x="117" y="22"/>
                    <a:pt x="117" y="5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5" name="Freeform 8"/>
            <p:cNvSpPr>
              <a:spLocks noChangeArrowheads="1"/>
            </p:cNvSpPr>
            <p:nvPr/>
          </p:nvSpPr>
          <p:spPr bwMode="auto">
            <a:xfrm>
              <a:off x="1597025" y="1968500"/>
              <a:ext cx="2732088" cy="3611563"/>
            </a:xfrm>
            <a:custGeom>
              <a:avLst/>
              <a:gdLst>
                <a:gd name="T0" fmla="*/ 7587 w 7588"/>
                <a:gd name="T1" fmla="*/ 10030 h 10031"/>
                <a:gd name="T2" fmla="*/ 0 w 7588"/>
                <a:gd name="T3" fmla="*/ 10030 h 10031"/>
                <a:gd name="T4" fmla="*/ 0 w 7588"/>
                <a:gd name="T5" fmla="*/ 0 h 10031"/>
                <a:gd name="T6" fmla="*/ 7587 w 7588"/>
                <a:gd name="T7" fmla="*/ 0 h 10031"/>
                <a:gd name="T8" fmla="*/ 7587 w 7588"/>
                <a:gd name="T9" fmla="*/ 10030 h 10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8" h="10031">
                  <a:moveTo>
                    <a:pt x="7587" y="10030"/>
                  </a:moveTo>
                  <a:lnTo>
                    <a:pt x="0" y="10030"/>
                  </a:lnTo>
                  <a:lnTo>
                    <a:pt x="0" y="0"/>
                  </a:lnTo>
                  <a:lnTo>
                    <a:pt x="7587" y="0"/>
                  </a:lnTo>
                  <a:lnTo>
                    <a:pt x="7587" y="1003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3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180933" y="3650943"/>
            <a:ext cx="1699011" cy="224623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8881342" y="4268391"/>
            <a:ext cx="1007345" cy="2118060"/>
            <a:chOff x="5348288" y="496888"/>
            <a:chExt cx="3155950" cy="6635750"/>
          </a:xfrm>
        </p:grpSpPr>
        <p:grpSp>
          <p:nvGrpSpPr>
            <p:cNvPr id="38" name="Group 37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40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1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2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3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4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5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39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rgbClr val="26292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4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960613" y="4563078"/>
            <a:ext cx="848297" cy="1511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128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4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73" grpId="0"/>
      <p:bldP spid="36" grpId="0"/>
      <p:bldP spid="46" grpId="0"/>
    </p:bld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26" y="5301111"/>
            <a:ext cx="9160031" cy="868295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021453" y="1175329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019977" y="594216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140624" y="2370640"/>
            <a:ext cx="6852528" cy="3929589"/>
            <a:chOff x="1573213" y="2011363"/>
            <a:chExt cx="6840537" cy="3922712"/>
          </a:xfrm>
        </p:grpSpPr>
        <p:sp>
          <p:nvSpPr>
            <p:cNvPr id="14" name="Freeform 1"/>
            <p:cNvSpPr>
              <a:spLocks noChangeArrowheads="1"/>
            </p:cNvSpPr>
            <p:nvPr/>
          </p:nvSpPr>
          <p:spPr bwMode="auto">
            <a:xfrm>
              <a:off x="2241550" y="2011363"/>
              <a:ext cx="5532438" cy="3798887"/>
            </a:xfrm>
            <a:custGeom>
              <a:avLst/>
              <a:gdLst>
                <a:gd name="T0" fmla="*/ 15366 w 15367"/>
                <a:gd name="T1" fmla="*/ 10129 h 10553"/>
                <a:gd name="T2" fmla="*/ 15366 w 15367"/>
                <a:gd name="T3" fmla="*/ 10129 h 10553"/>
                <a:gd name="T4" fmla="*/ 14950 w 15367"/>
                <a:gd name="T5" fmla="*/ 10552 h 10553"/>
                <a:gd name="T6" fmla="*/ 423 w 15367"/>
                <a:gd name="T7" fmla="*/ 10552 h 10553"/>
                <a:gd name="T8" fmla="*/ 0 w 15367"/>
                <a:gd name="T9" fmla="*/ 10129 h 10553"/>
                <a:gd name="T10" fmla="*/ 0 w 15367"/>
                <a:gd name="T11" fmla="*/ 416 h 10553"/>
                <a:gd name="T12" fmla="*/ 423 w 15367"/>
                <a:gd name="T13" fmla="*/ 0 h 10553"/>
                <a:gd name="T14" fmla="*/ 14950 w 15367"/>
                <a:gd name="T15" fmla="*/ 0 h 10553"/>
                <a:gd name="T16" fmla="*/ 15366 w 15367"/>
                <a:gd name="T17" fmla="*/ 416 h 10553"/>
                <a:gd name="T18" fmla="*/ 15366 w 15367"/>
                <a:gd name="T19" fmla="*/ 10129 h 10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67" h="10553">
                  <a:moveTo>
                    <a:pt x="15366" y="10129"/>
                  </a:moveTo>
                  <a:lnTo>
                    <a:pt x="15366" y="10129"/>
                  </a:lnTo>
                  <a:cubicBezTo>
                    <a:pt x="15366" y="10365"/>
                    <a:pt x="15178" y="10552"/>
                    <a:pt x="14950" y="10552"/>
                  </a:cubicBezTo>
                  <a:cubicBezTo>
                    <a:pt x="423" y="10552"/>
                    <a:pt x="423" y="10552"/>
                    <a:pt x="423" y="10552"/>
                  </a:cubicBezTo>
                  <a:cubicBezTo>
                    <a:pt x="187" y="10552"/>
                    <a:pt x="0" y="10365"/>
                    <a:pt x="0" y="10129"/>
                  </a:cubicBezTo>
                  <a:cubicBezTo>
                    <a:pt x="0" y="416"/>
                    <a:pt x="0" y="416"/>
                    <a:pt x="0" y="416"/>
                  </a:cubicBezTo>
                  <a:cubicBezTo>
                    <a:pt x="0" y="187"/>
                    <a:pt x="187" y="0"/>
                    <a:pt x="423" y="0"/>
                  </a:cubicBezTo>
                  <a:cubicBezTo>
                    <a:pt x="14950" y="0"/>
                    <a:pt x="14950" y="0"/>
                    <a:pt x="14950" y="0"/>
                  </a:cubicBezTo>
                  <a:cubicBezTo>
                    <a:pt x="15178" y="0"/>
                    <a:pt x="15366" y="187"/>
                    <a:pt x="15366" y="416"/>
                  </a:cubicBezTo>
                  <a:lnTo>
                    <a:pt x="15366" y="10129"/>
                  </a:lnTo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5" name="Freeform 2"/>
            <p:cNvSpPr>
              <a:spLocks noChangeArrowheads="1"/>
            </p:cNvSpPr>
            <p:nvPr/>
          </p:nvSpPr>
          <p:spPr bwMode="auto">
            <a:xfrm>
              <a:off x="1573213" y="5726113"/>
              <a:ext cx="6840537" cy="207962"/>
            </a:xfrm>
            <a:custGeom>
              <a:avLst/>
              <a:gdLst>
                <a:gd name="T0" fmla="*/ 18999 w 19000"/>
                <a:gd name="T1" fmla="*/ 347 h 577"/>
                <a:gd name="T2" fmla="*/ 18999 w 19000"/>
                <a:gd name="T3" fmla="*/ 347 h 577"/>
                <a:gd name="T4" fmla="*/ 18284 w 19000"/>
                <a:gd name="T5" fmla="*/ 576 h 577"/>
                <a:gd name="T6" fmla="*/ 742 w 19000"/>
                <a:gd name="T7" fmla="*/ 576 h 577"/>
                <a:gd name="T8" fmla="*/ 0 w 19000"/>
                <a:gd name="T9" fmla="*/ 347 h 577"/>
                <a:gd name="T10" fmla="*/ 0 w 19000"/>
                <a:gd name="T11" fmla="*/ 0 h 577"/>
                <a:gd name="T12" fmla="*/ 18999 w 19000"/>
                <a:gd name="T13" fmla="*/ 0 h 577"/>
                <a:gd name="T14" fmla="*/ 18999 w 19000"/>
                <a:gd name="T15" fmla="*/ 34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577">
                  <a:moveTo>
                    <a:pt x="18999" y="347"/>
                  </a:moveTo>
                  <a:lnTo>
                    <a:pt x="18999" y="347"/>
                  </a:lnTo>
                  <a:cubicBezTo>
                    <a:pt x="18999" y="347"/>
                    <a:pt x="18693" y="576"/>
                    <a:pt x="18284" y="576"/>
                  </a:cubicBezTo>
                  <a:cubicBezTo>
                    <a:pt x="17875" y="576"/>
                    <a:pt x="1095" y="576"/>
                    <a:pt x="742" y="576"/>
                  </a:cubicBezTo>
                  <a:cubicBezTo>
                    <a:pt x="395" y="576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99" y="0"/>
                    <a:pt x="18999" y="0"/>
                    <a:pt x="18999" y="0"/>
                  </a:cubicBezTo>
                  <a:lnTo>
                    <a:pt x="18999" y="347"/>
                  </a:lnTo>
                </a:path>
              </a:pathLst>
            </a:custGeom>
            <a:solidFill>
              <a:srgbClr val="F4F4F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6" name="Freeform 3"/>
            <p:cNvSpPr>
              <a:spLocks noChangeArrowheads="1"/>
            </p:cNvSpPr>
            <p:nvPr/>
          </p:nvSpPr>
          <p:spPr bwMode="auto">
            <a:xfrm>
              <a:off x="1573213" y="5849938"/>
              <a:ext cx="6840537" cy="82550"/>
            </a:xfrm>
            <a:custGeom>
              <a:avLst/>
              <a:gdLst>
                <a:gd name="T0" fmla="*/ 0 w 19000"/>
                <a:gd name="T1" fmla="*/ 0 h 230"/>
                <a:gd name="T2" fmla="*/ 0 w 19000"/>
                <a:gd name="T3" fmla="*/ 0 h 230"/>
                <a:gd name="T4" fmla="*/ 742 w 19000"/>
                <a:gd name="T5" fmla="*/ 229 h 230"/>
                <a:gd name="T6" fmla="*/ 18284 w 19000"/>
                <a:gd name="T7" fmla="*/ 229 h 230"/>
                <a:gd name="T8" fmla="*/ 18999 w 19000"/>
                <a:gd name="T9" fmla="*/ 0 h 230"/>
                <a:gd name="T10" fmla="*/ 0 w 19000"/>
                <a:gd name="T11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00" h="23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95" y="229"/>
                    <a:pt x="742" y="229"/>
                  </a:cubicBezTo>
                  <a:cubicBezTo>
                    <a:pt x="1095" y="229"/>
                    <a:pt x="17875" y="229"/>
                    <a:pt x="18284" y="229"/>
                  </a:cubicBezTo>
                  <a:cubicBezTo>
                    <a:pt x="18693" y="229"/>
                    <a:pt x="18999" y="0"/>
                    <a:pt x="18999" y="0"/>
                  </a:cubicBezTo>
                  <a:lnTo>
                    <a:pt x="0" y="0"/>
                  </a:lnTo>
                </a:path>
              </a:pathLst>
            </a:custGeom>
            <a:solidFill>
              <a:srgbClr val="E2E2E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7" name="Freeform 4"/>
            <p:cNvSpPr>
              <a:spLocks noChangeArrowheads="1"/>
            </p:cNvSpPr>
            <p:nvPr/>
          </p:nvSpPr>
          <p:spPr bwMode="auto">
            <a:xfrm>
              <a:off x="4508500" y="5726113"/>
              <a:ext cx="973138" cy="77787"/>
            </a:xfrm>
            <a:custGeom>
              <a:avLst/>
              <a:gdLst>
                <a:gd name="T0" fmla="*/ 0 w 2704"/>
                <a:gd name="T1" fmla="*/ 0 h 216"/>
                <a:gd name="T2" fmla="*/ 0 w 2704"/>
                <a:gd name="T3" fmla="*/ 0 h 216"/>
                <a:gd name="T4" fmla="*/ 298 w 2704"/>
                <a:gd name="T5" fmla="*/ 215 h 216"/>
                <a:gd name="T6" fmla="*/ 2405 w 2704"/>
                <a:gd name="T7" fmla="*/ 215 h 216"/>
                <a:gd name="T8" fmla="*/ 2703 w 2704"/>
                <a:gd name="T9" fmla="*/ 0 h 216"/>
                <a:gd name="T10" fmla="*/ 0 w 2704"/>
                <a:gd name="T1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4" h="216">
                  <a:moveTo>
                    <a:pt x="0" y="0"/>
                  </a:moveTo>
                  <a:lnTo>
                    <a:pt x="0" y="0"/>
                  </a:lnTo>
                  <a:cubicBezTo>
                    <a:pt x="41" y="125"/>
                    <a:pt x="159" y="215"/>
                    <a:pt x="298" y="215"/>
                  </a:cubicBezTo>
                  <a:cubicBezTo>
                    <a:pt x="2405" y="215"/>
                    <a:pt x="2405" y="215"/>
                    <a:pt x="2405" y="215"/>
                  </a:cubicBezTo>
                  <a:cubicBezTo>
                    <a:pt x="2543" y="215"/>
                    <a:pt x="2661" y="125"/>
                    <a:pt x="2703" y="0"/>
                  </a:cubicBezTo>
                  <a:lnTo>
                    <a:pt x="0" y="0"/>
                  </a:lnTo>
                </a:path>
              </a:pathLst>
            </a:custGeom>
            <a:solidFill>
              <a:srgbClr val="D1D2D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8" name="Freeform 5"/>
            <p:cNvSpPr>
              <a:spLocks noChangeArrowheads="1"/>
            </p:cNvSpPr>
            <p:nvPr/>
          </p:nvSpPr>
          <p:spPr bwMode="auto">
            <a:xfrm>
              <a:off x="7675563" y="5775325"/>
              <a:ext cx="307975" cy="30163"/>
            </a:xfrm>
            <a:custGeom>
              <a:avLst/>
              <a:gdLst>
                <a:gd name="T0" fmla="*/ 853 w 854"/>
                <a:gd name="T1" fmla="*/ 42 h 84"/>
                <a:gd name="T2" fmla="*/ 853 w 854"/>
                <a:gd name="T3" fmla="*/ 42 h 84"/>
                <a:gd name="T4" fmla="*/ 811 w 854"/>
                <a:gd name="T5" fmla="*/ 83 h 84"/>
                <a:gd name="T6" fmla="*/ 42 w 854"/>
                <a:gd name="T7" fmla="*/ 83 h 84"/>
                <a:gd name="T8" fmla="*/ 0 w 854"/>
                <a:gd name="T9" fmla="*/ 42 h 84"/>
                <a:gd name="T10" fmla="*/ 0 w 854"/>
                <a:gd name="T11" fmla="*/ 42 h 84"/>
                <a:gd name="T12" fmla="*/ 42 w 854"/>
                <a:gd name="T13" fmla="*/ 0 h 84"/>
                <a:gd name="T14" fmla="*/ 811 w 854"/>
                <a:gd name="T15" fmla="*/ 0 h 84"/>
                <a:gd name="T16" fmla="*/ 853 w 854"/>
                <a:gd name="T17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4" h="84">
                  <a:moveTo>
                    <a:pt x="853" y="42"/>
                  </a:moveTo>
                  <a:lnTo>
                    <a:pt x="853" y="42"/>
                  </a:lnTo>
                  <a:cubicBezTo>
                    <a:pt x="853" y="69"/>
                    <a:pt x="832" y="83"/>
                    <a:pt x="811" y="83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21" y="83"/>
                    <a:pt x="0" y="69"/>
                    <a:pt x="0" y="42"/>
                  </a:cubicBezTo>
                  <a:lnTo>
                    <a:pt x="0" y="42"/>
                  </a:lnTo>
                  <a:cubicBezTo>
                    <a:pt x="0" y="21"/>
                    <a:pt x="21" y="0"/>
                    <a:pt x="42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32" y="0"/>
                    <a:pt x="853" y="21"/>
                    <a:pt x="853" y="42"/>
                  </a:cubicBezTo>
                </a:path>
              </a:pathLst>
            </a:custGeom>
            <a:solidFill>
              <a:srgbClr val="D1D2D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9" name="Freeform 6"/>
            <p:cNvSpPr>
              <a:spLocks noChangeArrowheads="1"/>
            </p:cNvSpPr>
            <p:nvPr/>
          </p:nvSpPr>
          <p:spPr bwMode="auto">
            <a:xfrm>
              <a:off x="5014913" y="2092325"/>
              <a:ext cx="30162" cy="30163"/>
            </a:xfrm>
            <a:custGeom>
              <a:avLst/>
              <a:gdLst>
                <a:gd name="T0" fmla="*/ 83 w 84"/>
                <a:gd name="T1" fmla="*/ 41 h 84"/>
                <a:gd name="T2" fmla="*/ 83 w 84"/>
                <a:gd name="T3" fmla="*/ 41 h 84"/>
                <a:gd name="T4" fmla="*/ 42 w 84"/>
                <a:gd name="T5" fmla="*/ 83 h 84"/>
                <a:gd name="T6" fmla="*/ 0 w 84"/>
                <a:gd name="T7" fmla="*/ 41 h 84"/>
                <a:gd name="T8" fmla="*/ 42 w 84"/>
                <a:gd name="T9" fmla="*/ 0 h 84"/>
                <a:gd name="T10" fmla="*/ 83 w 84"/>
                <a:gd name="T11" fmla="*/ 4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84">
                  <a:moveTo>
                    <a:pt x="83" y="41"/>
                  </a:moveTo>
                  <a:lnTo>
                    <a:pt x="83" y="41"/>
                  </a:lnTo>
                  <a:cubicBezTo>
                    <a:pt x="83" y="69"/>
                    <a:pt x="70" y="83"/>
                    <a:pt x="42" y="83"/>
                  </a:cubicBezTo>
                  <a:cubicBezTo>
                    <a:pt x="21" y="83"/>
                    <a:pt x="0" y="69"/>
                    <a:pt x="0" y="41"/>
                  </a:cubicBezTo>
                  <a:cubicBezTo>
                    <a:pt x="0" y="21"/>
                    <a:pt x="21" y="0"/>
                    <a:pt x="42" y="0"/>
                  </a:cubicBezTo>
                  <a:cubicBezTo>
                    <a:pt x="70" y="0"/>
                    <a:pt x="83" y="21"/>
                    <a:pt x="83" y="41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0" name="Freeform 7"/>
            <p:cNvSpPr>
              <a:spLocks noChangeArrowheads="1"/>
            </p:cNvSpPr>
            <p:nvPr/>
          </p:nvSpPr>
          <p:spPr bwMode="auto">
            <a:xfrm>
              <a:off x="2386013" y="2184400"/>
              <a:ext cx="5245100" cy="3314700"/>
            </a:xfrm>
            <a:custGeom>
              <a:avLst/>
              <a:gdLst>
                <a:gd name="T0" fmla="*/ 14568 w 14569"/>
                <a:gd name="T1" fmla="*/ 9207 h 9208"/>
                <a:gd name="T2" fmla="*/ 0 w 14569"/>
                <a:gd name="T3" fmla="*/ 9207 h 9208"/>
                <a:gd name="T4" fmla="*/ 0 w 14569"/>
                <a:gd name="T5" fmla="*/ 0 h 9208"/>
                <a:gd name="T6" fmla="*/ 14568 w 14569"/>
                <a:gd name="T7" fmla="*/ 0 h 9208"/>
                <a:gd name="T8" fmla="*/ 14568 w 14569"/>
                <a:gd name="T9" fmla="*/ 9207 h 9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69" h="9208">
                  <a:moveTo>
                    <a:pt x="14568" y="9207"/>
                  </a:moveTo>
                  <a:lnTo>
                    <a:pt x="0" y="9207"/>
                  </a:lnTo>
                  <a:lnTo>
                    <a:pt x="0" y="0"/>
                  </a:lnTo>
                  <a:lnTo>
                    <a:pt x="14568" y="0"/>
                  </a:lnTo>
                  <a:lnTo>
                    <a:pt x="14568" y="920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955849" y="2530379"/>
            <a:ext cx="5255107" cy="332124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503201" y="3933288"/>
            <a:ext cx="1218888" cy="2562853"/>
            <a:chOff x="5348288" y="496888"/>
            <a:chExt cx="3155950" cy="6635750"/>
          </a:xfrm>
        </p:grpSpPr>
        <p:grpSp>
          <p:nvGrpSpPr>
            <p:cNvPr id="23" name="Group 22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25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6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7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8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9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0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24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31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2608053" y="4301312"/>
            <a:ext cx="1026439" cy="182902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390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21" grpId="0"/>
      <p:bldP spid="31" grpId="0"/>
    </p:bld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mockup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6" y="5223703"/>
            <a:ext cx="9160031" cy="8682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024" y="2454184"/>
            <a:ext cx="5626688" cy="3871161"/>
          </a:xfrm>
          <a:prstGeom prst="rect">
            <a:avLst/>
          </a:prstGeom>
        </p:spPr>
      </p:pic>
      <p:sp>
        <p:nvSpPr>
          <p:cNvPr id="1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707506" y="2874797"/>
            <a:ext cx="4743349" cy="341836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0855" y="2697620"/>
            <a:ext cx="2176275" cy="3871161"/>
          </a:xfrm>
          <a:prstGeom prst="rect">
            <a:avLst/>
          </a:prstGeom>
        </p:spPr>
      </p:pic>
      <p:sp>
        <p:nvSpPr>
          <p:cNvPr id="1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487431" y="3096525"/>
            <a:ext cx="2104336" cy="3436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021453" y="1175329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3019977" y="594216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693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4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/>
    </p:bld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ockup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6" y="5223703"/>
            <a:ext cx="9160031" cy="8682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066" y="2025552"/>
            <a:ext cx="2633293" cy="4684105"/>
          </a:xfrm>
          <a:prstGeom prst="rect">
            <a:avLst/>
          </a:prstGeom>
        </p:spPr>
      </p:pic>
      <p:sp>
        <p:nvSpPr>
          <p:cNvPr id="1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806197" y="2509505"/>
            <a:ext cx="2546247" cy="41577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021453" y="1175329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3019977" y="594216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428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</p:bld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6" y="5223703"/>
            <a:ext cx="9160031" cy="8682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603" y="2228853"/>
            <a:ext cx="6808293" cy="4684105"/>
          </a:xfrm>
          <a:prstGeom prst="rect">
            <a:avLst/>
          </a:prstGeom>
        </p:spPr>
      </p:pic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85150" y="2736547"/>
            <a:ext cx="6713521" cy="413437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021453" y="1205037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019977" y="623924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949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ockup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6" y="5223703"/>
            <a:ext cx="9160031" cy="868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968" y="2301130"/>
            <a:ext cx="2607733" cy="4487333"/>
          </a:xfrm>
          <a:prstGeom prst="rect">
            <a:avLst/>
          </a:prstGeom>
        </p:spPr>
      </p:pic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055124" y="2878818"/>
            <a:ext cx="2072408" cy="3350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021453" y="1195134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3019977" y="614022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532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</p:bld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ockup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6" y="5223703"/>
            <a:ext cx="9160031" cy="8682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510" y="1679639"/>
            <a:ext cx="2691489" cy="5152516"/>
          </a:xfrm>
          <a:prstGeom prst="rect">
            <a:avLst/>
          </a:prstGeom>
        </p:spPr>
      </p:pic>
      <p:sp>
        <p:nvSpPr>
          <p:cNvPr id="2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956798" y="2602774"/>
            <a:ext cx="2265753" cy="37901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021453" y="947568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019977" y="366455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562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6" y="5223703"/>
            <a:ext cx="9160031" cy="868295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445823" y="2352326"/>
            <a:ext cx="3241176" cy="4156829"/>
            <a:chOff x="2852738" y="509588"/>
            <a:chExt cx="4737100" cy="6075362"/>
          </a:xfrm>
        </p:grpSpPr>
        <p:pic>
          <p:nvPicPr>
            <p:cNvPr id="37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622300"/>
              <a:ext cx="4518025" cy="5870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622300"/>
              <a:ext cx="4518025" cy="390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6102350"/>
              <a:ext cx="4518025" cy="390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4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622300"/>
              <a:ext cx="420688" cy="5870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41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788" y="622300"/>
              <a:ext cx="420687" cy="5870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42" name="Freeform 6"/>
            <p:cNvSpPr>
              <a:spLocks noChangeArrowheads="1"/>
            </p:cNvSpPr>
            <p:nvPr/>
          </p:nvSpPr>
          <p:spPr bwMode="auto">
            <a:xfrm>
              <a:off x="2852738" y="509588"/>
              <a:ext cx="4737100" cy="225425"/>
            </a:xfrm>
            <a:custGeom>
              <a:avLst/>
              <a:gdLst>
                <a:gd name="T0" fmla="*/ 12467 w 13157"/>
                <a:gd name="T1" fmla="*/ 626 h 627"/>
                <a:gd name="T2" fmla="*/ 668 w 13157"/>
                <a:gd name="T3" fmla="*/ 626 h 627"/>
                <a:gd name="T4" fmla="*/ 0 w 13157"/>
                <a:gd name="T5" fmla="*/ 0 h 627"/>
                <a:gd name="T6" fmla="*/ 13156 w 13157"/>
                <a:gd name="T7" fmla="*/ 0 h 627"/>
                <a:gd name="T8" fmla="*/ 12467 w 13157"/>
                <a:gd name="T9" fmla="*/ 626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7" h="627">
                  <a:moveTo>
                    <a:pt x="12467" y="626"/>
                  </a:moveTo>
                  <a:lnTo>
                    <a:pt x="668" y="626"/>
                  </a:lnTo>
                  <a:lnTo>
                    <a:pt x="0" y="0"/>
                  </a:lnTo>
                  <a:lnTo>
                    <a:pt x="13156" y="0"/>
                  </a:lnTo>
                  <a:lnTo>
                    <a:pt x="12467" y="626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" name="Freeform 7"/>
            <p:cNvSpPr>
              <a:spLocks noChangeArrowheads="1"/>
            </p:cNvSpPr>
            <p:nvPr/>
          </p:nvSpPr>
          <p:spPr bwMode="auto">
            <a:xfrm>
              <a:off x="2852738" y="509588"/>
              <a:ext cx="4737100" cy="225425"/>
            </a:xfrm>
            <a:custGeom>
              <a:avLst/>
              <a:gdLst>
                <a:gd name="T0" fmla="*/ 0 w 13157"/>
                <a:gd name="T1" fmla="*/ 0 h 627"/>
                <a:gd name="T2" fmla="*/ 13156 w 13157"/>
                <a:gd name="T3" fmla="*/ 0 h 627"/>
                <a:gd name="T4" fmla="*/ 13156 w 13157"/>
                <a:gd name="T5" fmla="*/ 626 h 627"/>
                <a:gd name="T6" fmla="*/ 0 w 13157"/>
                <a:gd name="T7" fmla="*/ 626 h 627"/>
                <a:gd name="T8" fmla="*/ 0 w 13157"/>
                <a:gd name="T9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7" h="627">
                  <a:moveTo>
                    <a:pt x="0" y="0"/>
                  </a:moveTo>
                  <a:lnTo>
                    <a:pt x="13156" y="0"/>
                  </a:lnTo>
                  <a:lnTo>
                    <a:pt x="13156" y="626"/>
                  </a:lnTo>
                  <a:lnTo>
                    <a:pt x="0" y="626"/>
                  </a:lnTo>
                  <a:lnTo>
                    <a:pt x="0" y="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4" name="Freeform 8"/>
            <p:cNvSpPr>
              <a:spLocks noChangeArrowheads="1"/>
            </p:cNvSpPr>
            <p:nvPr/>
          </p:nvSpPr>
          <p:spPr bwMode="auto">
            <a:xfrm>
              <a:off x="2852738" y="6350000"/>
              <a:ext cx="4737100" cy="233363"/>
            </a:xfrm>
            <a:custGeom>
              <a:avLst/>
              <a:gdLst>
                <a:gd name="T0" fmla="*/ 668 w 13157"/>
                <a:gd name="T1" fmla="*/ 0 h 648"/>
                <a:gd name="T2" fmla="*/ 12467 w 13157"/>
                <a:gd name="T3" fmla="*/ 0 h 648"/>
                <a:gd name="T4" fmla="*/ 13156 w 13157"/>
                <a:gd name="T5" fmla="*/ 647 h 648"/>
                <a:gd name="T6" fmla="*/ 0 w 13157"/>
                <a:gd name="T7" fmla="*/ 647 h 648"/>
                <a:gd name="T8" fmla="*/ 668 w 13157"/>
                <a:gd name="T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7" h="648">
                  <a:moveTo>
                    <a:pt x="668" y="0"/>
                  </a:moveTo>
                  <a:lnTo>
                    <a:pt x="12467" y="0"/>
                  </a:lnTo>
                  <a:lnTo>
                    <a:pt x="13156" y="647"/>
                  </a:lnTo>
                  <a:lnTo>
                    <a:pt x="0" y="647"/>
                  </a:lnTo>
                  <a:lnTo>
                    <a:pt x="668" y="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5" name="Freeform 9"/>
            <p:cNvSpPr>
              <a:spLocks noChangeArrowheads="1"/>
            </p:cNvSpPr>
            <p:nvPr/>
          </p:nvSpPr>
          <p:spPr bwMode="auto">
            <a:xfrm>
              <a:off x="2852738" y="6350000"/>
              <a:ext cx="4737100" cy="233363"/>
            </a:xfrm>
            <a:custGeom>
              <a:avLst/>
              <a:gdLst>
                <a:gd name="T0" fmla="*/ 0 w 13157"/>
                <a:gd name="T1" fmla="*/ 0 h 648"/>
                <a:gd name="T2" fmla="*/ 13156 w 13157"/>
                <a:gd name="T3" fmla="*/ 0 h 648"/>
                <a:gd name="T4" fmla="*/ 13156 w 13157"/>
                <a:gd name="T5" fmla="*/ 647 h 648"/>
                <a:gd name="T6" fmla="*/ 0 w 13157"/>
                <a:gd name="T7" fmla="*/ 647 h 648"/>
                <a:gd name="T8" fmla="*/ 0 w 13157"/>
                <a:gd name="T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7" h="648">
                  <a:moveTo>
                    <a:pt x="0" y="0"/>
                  </a:moveTo>
                  <a:lnTo>
                    <a:pt x="13156" y="0"/>
                  </a:lnTo>
                  <a:lnTo>
                    <a:pt x="13156" y="647"/>
                  </a:lnTo>
                  <a:lnTo>
                    <a:pt x="0" y="647"/>
                  </a:lnTo>
                  <a:lnTo>
                    <a:pt x="0" y="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6" name="Freeform 10"/>
            <p:cNvSpPr>
              <a:spLocks noChangeArrowheads="1"/>
            </p:cNvSpPr>
            <p:nvPr/>
          </p:nvSpPr>
          <p:spPr bwMode="auto">
            <a:xfrm>
              <a:off x="2852738" y="509588"/>
              <a:ext cx="241300" cy="6075362"/>
            </a:xfrm>
            <a:custGeom>
              <a:avLst/>
              <a:gdLst>
                <a:gd name="T0" fmla="*/ 0 w 669"/>
                <a:gd name="T1" fmla="*/ 16873 h 16874"/>
                <a:gd name="T2" fmla="*/ 0 w 669"/>
                <a:gd name="T3" fmla="*/ 0 h 16874"/>
                <a:gd name="T4" fmla="*/ 668 w 669"/>
                <a:gd name="T5" fmla="*/ 626 h 16874"/>
                <a:gd name="T6" fmla="*/ 668 w 669"/>
                <a:gd name="T7" fmla="*/ 16226 h 16874"/>
                <a:gd name="T8" fmla="*/ 0 w 669"/>
                <a:gd name="T9" fmla="*/ 16873 h 16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16874">
                  <a:moveTo>
                    <a:pt x="0" y="16873"/>
                  </a:moveTo>
                  <a:lnTo>
                    <a:pt x="0" y="0"/>
                  </a:lnTo>
                  <a:lnTo>
                    <a:pt x="668" y="626"/>
                  </a:lnTo>
                  <a:lnTo>
                    <a:pt x="668" y="16226"/>
                  </a:lnTo>
                  <a:lnTo>
                    <a:pt x="0" y="16873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7" name="Freeform 11"/>
            <p:cNvSpPr>
              <a:spLocks noChangeArrowheads="1"/>
            </p:cNvSpPr>
            <p:nvPr/>
          </p:nvSpPr>
          <p:spPr bwMode="auto">
            <a:xfrm>
              <a:off x="2852738" y="509588"/>
              <a:ext cx="241300" cy="6075362"/>
            </a:xfrm>
            <a:custGeom>
              <a:avLst/>
              <a:gdLst>
                <a:gd name="T0" fmla="*/ 0 w 669"/>
                <a:gd name="T1" fmla="*/ 16873 h 16874"/>
                <a:gd name="T2" fmla="*/ 0 w 669"/>
                <a:gd name="T3" fmla="*/ 0 h 16874"/>
                <a:gd name="T4" fmla="*/ 668 w 669"/>
                <a:gd name="T5" fmla="*/ 626 h 16874"/>
                <a:gd name="T6" fmla="*/ 668 w 669"/>
                <a:gd name="T7" fmla="*/ 16226 h 16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9" h="16874">
                  <a:moveTo>
                    <a:pt x="0" y="16873"/>
                  </a:moveTo>
                  <a:lnTo>
                    <a:pt x="0" y="0"/>
                  </a:lnTo>
                  <a:lnTo>
                    <a:pt x="668" y="626"/>
                  </a:lnTo>
                  <a:lnTo>
                    <a:pt x="668" y="16226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8" name="Freeform 12"/>
            <p:cNvSpPr>
              <a:spLocks noChangeArrowheads="1"/>
            </p:cNvSpPr>
            <p:nvPr/>
          </p:nvSpPr>
          <p:spPr bwMode="auto">
            <a:xfrm>
              <a:off x="2852738" y="509588"/>
              <a:ext cx="241300" cy="6075362"/>
            </a:xfrm>
            <a:custGeom>
              <a:avLst/>
              <a:gdLst>
                <a:gd name="T0" fmla="*/ 0 w 669"/>
                <a:gd name="T1" fmla="*/ 0 h 16874"/>
                <a:gd name="T2" fmla="*/ 668 w 669"/>
                <a:gd name="T3" fmla="*/ 0 h 16874"/>
                <a:gd name="T4" fmla="*/ 668 w 669"/>
                <a:gd name="T5" fmla="*/ 16873 h 16874"/>
                <a:gd name="T6" fmla="*/ 0 w 669"/>
                <a:gd name="T7" fmla="*/ 16873 h 16874"/>
                <a:gd name="T8" fmla="*/ 0 w 669"/>
                <a:gd name="T9" fmla="*/ 0 h 16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16874">
                  <a:moveTo>
                    <a:pt x="0" y="0"/>
                  </a:moveTo>
                  <a:lnTo>
                    <a:pt x="668" y="0"/>
                  </a:lnTo>
                  <a:lnTo>
                    <a:pt x="668" y="16873"/>
                  </a:lnTo>
                  <a:lnTo>
                    <a:pt x="0" y="16873"/>
                  </a:lnTo>
                  <a:lnTo>
                    <a:pt x="0" y="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9" name="Freeform 13"/>
            <p:cNvSpPr>
              <a:spLocks noChangeArrowheads="1"/>
            </p:cNvSpPr>
            <p:nvPr/>
          </p:nvSpPr>
          <p:spPr bwMode="auto">
            <a:xfrm>
              <a:off x="7342188" y="509588"/>
              <a:ext cx="247650" cy="6075362"/>
            </a:xfrm>
            <a:custGeom>
              <a:avLst/>
              <a:gdLst>
                <a:gd name="T0" fmla="*/ 689 w 690"/>
                <a:gd name="T1" fmla="*/ 0 h 16874"/>
                <a:gd name="T2" fmla="*/ 689 w 690"/>
                <a:gd name="T3" fmla="*/ 16873 h 16874"/>
                <a:gd name="T4" fmla="*/ 0 w 690"/>
                <a:gd name="T5" fmla="*/ 16226 h 16874"/>
                <a:gd name="T6" fmla="*/ 0 w 690"/>
                <a:gd name="T7" fmla="*/ 626 h 16874"/>
                <a:gd name="T8" fmla="*/ 689 w 690"/>
                <a:gd name="T9" fmla="*/ 0 h 16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6874">
                  <a:moveTo>
                    <a:pt x="689" y="0"/>
                  </a:moveTo>
                  <a:lnTo>
                    <a:pt x="689" y="16873"/>
                  </a:lnTo>
                  <a:lnTo>
                    <a:pt x="0" y="16226"/>
                  </a:lnTo>
                  <a:lnTo>
                    <a:pt x="0" y="626"/>
                  </a:lnTo>
                  <a:lnTo>
                    <a:pt x="689" y="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0" name="Freeform 14"/>
            <p:cNvSpPr>
              <a:spLocks noChangeArrowheads="1"/>
            </p:cNvSpPr>
            <p:nvPr/>
          </p:nvSpPr>
          <p:spPr bwMode="auto">
            <a:xfrm>
              <a:off x="7342188" y="509588"/>
              <a:ext cx="247650" cy="6075362"/>
            </a:xfrm>
            <a:custGeom>
              <a:avLst/>
              <a:gdLst>
                <a:gd name="T0" fmla="*/ 689 w 690"/>
                <a:gd name="T1" fmla="*/ 0 h 16874"/>
                <a:gd name="T2" fmla="*/ 689 w 690"/>
                <a:gd name="T3" fmla="*/ 16873 h 16874"/>
                <a:gd name="T4" fmla="*/ 0 w 690"/>
                <a:gd name="T5" fmla="*/ 16226 h 16874"/>
                <a:gd name="T6" fmla="*/ 0 w 690"/>
                <a:gd name="T7" fmla="*/ 626 h 16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0" h="16874">
                  <a:moveTo>
                    <a:pt x="689" y="0"/>
                  </a:moveTo>
                  <a:lnTo>
                    <a:pt x="689" y="16873"/>
                  </a:lnTo>
                  <a:lnTo>
                    <a:pt x="0" y="16226"/>
                  </a:lnTo>
                  <a:lnTo>
                    <a:pt x="0" y="626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1" name="Freeform 15"/>
            <p:cNvSpPr>
              <a:spLocks noChangeArrowheads="1"/>
            </p:cNvSpPr>
            <p:nvPr/>
          </p:nvSpPr>
          <p:spPr bwMode="auto">
            <a:xfrm>
              <a:off x="7342188" y="509588"/>
              <a:ext cx="247650" cy="6075362"/>
            </a:xfrm>
            <a:custGeom>
              <a:avLst/>
              <a:gdLst>
                <a:gd name="T0" fmla="*/ 0 w 690"/>
                <a:gd name="T1" fmla="*/ 0 h 16874"/>
                <a:gd name="T2" fmla="*/ 689 w 690"/>
                <a:gd name="T3" fmla="*/ 0 h 16874"/>
                <a:gd name="T4" fmla="*/ 689 w 690"/>
                <a:gd name="T5" fmla="*/ 16873 h 16874"/>
                <a:gd name="T6" fmla="*/ 0 w 690"/>
                <a:gd name="T7" fmla="*/ 16873 h 16874"/>
                <a:gd name="T8" fmla="*/ 0 w 690"/>
                <a:gd name="T9" fmla="*/ 0 h 16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6874">
                  <a:moveTo>
                    <a:pt x="0" y="0"/>
                  </a:moveTo>
                  <a:lnTo>
                    <a:pt x="689" y="0"/>
                  </a:lnTo>
                  <a:lnTo>
                    <a:pt x="689" y="16873"/>
                  </a:lnTo>
                  <a:lnTo>
                    <a:pt x="0" y="16873"/>
                  </a:lnTo>
                  <a:lnTo>
                    <a:pt x="0" y="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pic>
          <p:nvPicPr>
            <p:cNvPr id="52" name="Picture 1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625" y="982663"/>
              <a:ext cx="3743325" cy="5141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3" name="Picture 1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400" y="968375"/>
              <a:ext cx="3759200" cy="46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4" name="Picture 1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400" y="968375"/>
              <a:ext cx="46038" cy="5157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5" name="Picture 1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625" y="6094413"/>
              <a:ext cx="3759200" cy="46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56" name="Picture 2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788" y="982663"/>
              <a:ext cx="46037" cy="5157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7" name="Freeform 21"/>
            <p:cNvSpPr>
              <a:spLocks noChangeArrowheads="1"/>
            </p:cNvSpPr>
            <p:nvPr/>
          </p:nvSpPr>
          <p:spPr bwMode="auto">
            <a:xfrm>
              <a:off x="3786188" y="1441450"/>
              <a:ext cx="2841625" cy="4203700"/>
            </a:xfrm>
            <a:custGeom>
              <a:avLst/>
              <a:gdLst>
                <a:gd name="T0" fmla="*/ 7893 w 7894"/>
                <a:gd name="T1" fmla="*/ 11674 h 11675"/>
                <a:gd name="T2" fmla="*/ 0 w 7894"/>
                <a:gd name="T3" fmla="*/ 11674 h 11675"/>
                <a:gd name="T4" fmla="*/ 0 w 7894"/>
                <a:gd name="T5" fmla="*/ 0 h 11675"/>
                <a:gd name="T6" fmla="*/ 7893 w 7894"/>
                <a:gd name="T7" fmla="*/ 0 h 11675"/>
                <a:gd name="T8" fmla="*/ 7893 w 7894"/>
                <a:gd name="T9" fmla="*/ 11674 h 1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4" h="11675">
                  <a:moveTo>
                    <a:pt x="7893" y="11674"/>
                  </a:moveTo>
                  <a:lnTo>
                    <a:pt x="0" y="11674"/>
                  </a:lnTo>
                  <a:lnTo>
                    <a:pt x="0" y="0"/>
                  </a:lnTo>
                  <a:lnTo>
                    <a:pt x="7893" y="0"/>
                  </a:lnTo>
                  <a:lnTo>
                    <a:pt x="7893" y="11674"/>
                  </a:lnTo>
                </a:path>
              </a:pathLst>
            </a:custGeom>
            <a:solidFill>
              <a:srgbClr val="DADAD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083521" y="2989645"/>
            <a:ext cx="1944272" cy="287621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Subtitle 2"/>
          <p:cNvSpPr>
            <a:spLocks noGrp="1"/>
          </p:cNvSpPr>
          <p:nvPr>
            <p:ph type="subTitle" idx="1"/>
          </p:nvPr>
        </p:nvSpPr>
        <p:spPr>
          <a:xfrm>
            <a:off x="3021453" y="1195134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3019977" y="614022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8176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allery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22" name="Slide Number Placeholder 5"/>
          <p:cNvSpPr txBox="1">
            <a:spLocks/>
          </p:cNvSpPr>
          <p:nvPr/>
        </p:nvSpPr>
        <p:spPr>
          <a:xfrm>
            <a:off x="-2117" y="6472269"/>
            <a:ext cx="2597332" cy="394984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9" name="Slide Number Placeholder 5"/>
          <p:cNvSpPr txBox="1">
            <a:spLocks/>
          </p:cNvSpPr>
          <p:nvPr/>
        </p:nvSpPr>
        <p:spPr>
          <a:xfrm>
            <a:off x="277539" y="6364091"/>
            <a:ext cx="3203724" cy="503163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933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81837" y="393160"/>
            <a:ext cx="2792728" cy="141479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221972" y="393160"/>
            <a:ext cx="2792728" cy="141479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161743" y="393160"/>
            <a:ext cx="2792728" cy="141479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092469" y="393160"/>
            <a:ext cx="2792728" cy="141479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281473" y="1954375"/>
            <a:ext cx="2792728" cy="141479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221608" y="1954375"/>
            <a:ext cx="2792728" cy="141479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161379" y="1954375"/>
            <a:ext cx="2792728" cy="141479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092105" y="1954375"/>
            <a:ext cx="2792728" cy="141479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282201" y="3516747"/>
            <a:ext cx="2792728" cy="141479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222336" y="3516747"/>
            <a:ext cx="2792728" cy="141479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162107" y="3516747"/>
            <a:ext cx="2792728" cy="141479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9092833" y="3516747"/>
            <a:ext cx="2792728" cy="141479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280648" y="5084991"/>
            <a:ext cx="2792728" cy="141479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3220783" y="5084991"/>
            <a:ext cx="2792728" cy="141479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6160553" y="5084991"/>
            <a:ext cx="2792728" cy="141479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5"/>
          </p:nvPr>
        </p:nvSpPr>
        <p:spPr>
          <a:xfrm>
            <a:off x="9091280" y="5084991"/>
            <a:ext cx="2792728" cy="141479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0290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20" grpId="0"/>
      <p:bldP spid="21" grpId="0"/>
    </p:bld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1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6" y="5223703"/>
            <a:ext cx="9160031" cy="868295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399646" y="2549777"/>
            <a:ext cx="3339761" cy="4733064"/>
            <a:chOff x="3709988" y="438935"/>
            <a:chExt cx="2070100" cy="2933718"/>
          </a:xfrm>
        </p:grpSpPr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4059237" y="438935"/>
              <a:ext cx="1308100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4053689" y="2516991"/>
              <a:ext cx="1308100" cy="855662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2" name="Freeform 18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3" name="Freeform 19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8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4621176" y="3528703"/>
            <a:ext cx="2767913" cy="2766187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3021453" y="1195134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019977" y="614022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34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6" y="5223703"/>
            <a:ext cx="9160031" cy="868295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5195841" y="3741793"/>
            <a:ext cx="1885207" cy="2663899"/>
            <a:chOff x="3709988" y="443215"/>
            <a:chExt cx="2070100" cy="2925159"/>
          </a:xfrm>
        </p:grpSpPr>
        <p:sp>
          <p:nvSpPr>
            <p:cNvPr id="43" name="Freeform 16"/>
            <p:cNvSpPr>
              <a:spLocks noChangeArrowheads="1"/>
            </p:cNvSpPr>
            <p:nvPr/>
          </p:nvSpPr>
          <p:spPr bwMode="auto">
            <a:xfrm>
              <a:off x="4059239" y="443215"/>
              <a:ext cx="1308099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4" name="Freeform 17"/>
            <p:cNvSpPr>
              <a:spLocks noChangeArrowheads="1"/>
            </p:cNvSpPr>
            <p:nvPr/>
          </p:nvSpPr>
          <p:spPr bwMode="auto">
            <a:xfrm>
              <a:off x="4059239" y="2512711"/>
              <a:ext cx="1308099" cy="855663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5" name="Freeform 44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6" name="Freeform 45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7" name="Freeform 46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48" name="Picture Placeholder 22"/>
          <p:cNvSpPr>
            <a:spLocks noGrp="1"/>
          </p:cNvSpPr>
          <p:nvPr>
            <p:ph type="pic" sz="quarter" idx="19"/>
          </p:nvPr>
        </p:nvSpPr>
        <p:spPr>
          <a:xfrm>
            <a:off x="5338873" y="4295715"/>
            <a:ext cx="1541200" cy="154023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>
          <a:xfrm>
            <a:off x="7174713" y="3741793"/>
            <a:ext cx="1885207" cy="2663899"/>
            <a:chOff x="3709988" y="443215"/>
            <a:chExt cx="2070100" cy="2925159"/>
          </a:xfrm>
        </p:grpSpPr>
        <p:sp>
          <p:nvSpPr>
            <p:cNvPr id="50" name="Freeform 16"/>
            <p:cNvSpPr>
              <a:spLocks noChangeArrowheads="1"/>
            </p:cNvSpPr>
            <p:nvPr/>
          </p:nvSpPr>
          <p:spPr bwMode="auto">
            <a:xfrm>
              <a:off x="4059239" y="443215"/>
              <a:ext cx="1308099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1" name="Freeform 17"/>
            <p:cNvSpPr>
              <a:spLocks noChangeArrowheads="1"/>
            </p:cNvSpPr>
            <p:nvPr/>
          </p:nvSpPr>
          <p:spPr bwMode="auto">
            <a:xfrm>
              <a:off x="4059239" y="2512711"/>
              <a:ext cx="1308099" cy="855663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2" name="Freeform 18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8" name="Freeform 19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9" name="Freeform 20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90" name="Picture Placeholder 22"/>
          <p:cNvSpPr>
            <a:spLocks noGrp="1"/>
          </p:cNvSpPr>
          <p:nvPr>
            <p:ph type="pic" sz="quarter" idx="20"/>
          </p:nvPr>
        </p:nvSpPr>
        <p:spPr>
          <a:xfrm>
            <a:off x="7317745" y="4295715"/>
            <a:ext cx="1541200" cy="154023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1" name="Group 90"/>
          <p:cNvGrpSpPr/>
          <p:nvPr/>
        </p:nvGrpSpPr>
        <p:grpSpPr>
          <a:xfrm>
            <a:off x="3230411" y="3741793"/>
            <a:ext cx="1885207" cy="2663899"/>
            <a:chOff x="3709988" y="443215"/>
            <a:chExt cx="2070100" cy="2925159"/>
          </a:xfrm>
        </p:grpSpPr>
        <p:sp>
          <p:nvSpPr>
            <p:cNvPr id="92" name="Freeform 16"/>
            <p:cNvSpPr>
              <a:spLocks noChangeArrowheads="1"/>
            </p:cNvSpPr>
            <p:nvPr/>
          </p:nvSpPr>
          <p:spPr bwMode="auto">
            <a:xfrm>
              <a:off x="4059239" y="443215"/>
              <a:ext cx="1308099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93" name="Freeform 17"/>
            <p:cNvSpPr>
              <a:spLocks noChangeArrowheads="1"/>
            </p:cNvSpPr>
            <p:nvPr/>
          </p:nvSpPr>
          <p:spPr bwMode="auto">
            <a:xfrm>
              <a:off x="4059239" y="2512711"/>
              <a:ext cx="1308099" cy="855663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94" name="Freeform 18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95" name="Freeform 19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96" name="Freeform 20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97" name="Picture Placeholder 22"/>
          <p:cNvSpPr>
            <a:spLocks noGrp="1"/>
          </p:cNvSpPr>
          <p:nvPr>
            <p:ph type="pic" sz="quarter" idx="21"/>
          </p:nvPr>
        </p:nvSpPr>
        <p:spPr>
          <a:xfrm>
            <a:off x="3373444" y="4295715"/>
            <a:ext cx="1541200" cy="154023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8" name="Group 97"/>
          <p:cNvGrpSpPr/>
          <p:nvPr/>
        </p:nvGrpSpPr>
        <p:grpSpPr>
          <a:xfrm>
            <a:off x="1271229" y="3741793"/>
            <a:ext cx="1885207" cy="2663899"/>
            <a:chOff x="3709988" y="443215"/>
            <a:chExt cx="2070100" cy="2925159"/>
          </a:xfrm>
        </p:grpSpPr>
        <p:sp>
          <p:nvSpPr>
            <p:cNvPr id="99" name="Freeform 16"/>
            <p:cNvSpPr>
              <a:spLocks noChangeArrowheads="1"/>
            </p:cNvSpPr>
            <p:nvPr/>
          </p:nvSpPr>
          <p:spPr bwMode="auto">
            <a:xfrm>
              <a:off x="4059239" y="443215"/>
              <a:ext cx="1308099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0" name="Freeform 17"/>
            <p:cNvSpPr>
              <a:spLocks noChangeArrowheads="1"/>
            </p:cNvSpPr>
            <p:nvPr/>
          </p:nvSpPr>
          <p:spPr bwMode="auto">
            <a:xfrm>
              <a:off x="4059239" y="2512711"/>
              <a:ext cx="1308099" cy="855663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1" name="Freeform 18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2" name="Freeform 19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3" name="Freeform 20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04" name="Picture Placeholder 22"/>
          <p:cNvSpPr>
            <a:spLocks noGrp="1"/>
          </p:cNvSpPr>
          <p:nvPr>
            <p:ph type="pic" sz="quarter" idx="22"/>
          </p:nvPr>
        </p:nvSpPr>
        <p:spPr>
          <a:xfrm>
            <a:off x="1414261" y="4295715"/>
            <a:ext cx="1541200" cy="154023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05" name="Group 104"/>
          <p:cNvGrpSpPr/>
          <p:nvPr/>
        </p:nvGrpSpPr>
        <p:grpSpPr>
          <a:xfrm>
            <a:off x="9153586" y="3741793"/>
            <a:ext cx="1885207" cy="2663899"/>
            <a:chOff x="3709988" y="443215"/>
            <a:chExt cx="2070100" cy="2925159"/>
          </a:xfrm>
        </p:grpSpPr>
        <p:sp>
          <p:nvSpPr>
            <p:cNvPr id="106" name="Freeform 16"/>
            <p:cNvSpPr>
              <a:spLocks noChangeArrowheads="1"/>
            </p:cNvSpPr>
            <p:nvPr/>
          </p:nvSpPr>
          <p:spPr bwMode="auto">
            <a:xfrm>
              <a:off x="4059239" y="443215"/>
              <a:ext cx="1308099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7" name="Freeform 17"/>
            <p:cNvSpPr>
              <a:spLocks noChangeArrowheads="1"/>
            </p:cNvSpPr>
            <p:nvPr/>
          </p:nvSpPr>
          <p:spPr bwMode="auto">
            <a:xfrm>
              <a:off x="4059239" y="2512711"/>
              <a:ext cx="1308099" cy="855663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8" name="Freeform 18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9" name="Freeform 19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10" name="Freeform 20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11" name="Picture Placeholder 22"/>
          <p:cNvSpPr>
            <a:spLocks noGrp="1"/>
          </p:cNvSpPr>
          <p:nvPr>
            <p:ph type="pic" sz="quarter" idx="23"/>
          </p:nvPr>
        </p:nvSpPr>
        <p:spPr>
          <a:xfrm>
            <a:off x="9296619" y="4295715"/>
            <a:ext cx="1541200" cy="154023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Subtitle 2"/>
          <p:cNvSpPr>
            <a:spLocks noGrp="1"/>
          </p:cNvSpPr>
          <p:nvPr>
            <p:ph type="subTitle" idx="1"/>
          </p:nvPr>
        </p:nvSpPr>
        <p:spPr>
          <a:xfrm>
            <a:off x="3021453" y="1195134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3" name="Title 1"/>
          <p:cNvSpPr>
            <a:spLocks noGrp="1"/>
          </p:cNvSpPr>
          <p:nvPr>
            <p:ph type="ctrTitle"/>
          </p:nvPr>
        </p:nvSpPr>
        <p:spPr>
          <a:xfrm>
            <a:off x="3019977" y="614022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433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4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90" grpId="0"/>
      <p:bldP spid="97" grpId="0"/>
      <p:bldP spid="104" grpId="0"/>
      <p:bldP spid="111" grpId="0"/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</p:bld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2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6" y="5223703"/>
            <a:ext cx="9160031" cy="868295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784325" y="2587349"/>
            <a:ext cx="2684103" cy="4912319"/>
            <a:chOff x="3489325" y="449263"/>
            <a:chExt cx="1663700" cy="3044825"/>
          </a:xfrm>
        </p:grpSpPr>
        <p:sp>
          <p:nvSpPr>
            <p:cNvPr id="22" name="Freeform 9"/>
            <p:cNvSpPr>
              <a:spLocks noChangeArrowheads="1"/>
            </p:cNvSpPr>
            <p:nvPr/>
          </p:nvSpPr>
          <p:spPr bwMode="auto">
            <a:xfrm>
              <a:off x="3665538" y="449263"/>
              <a:ext cx="1244600" cy="739775"/>
            </a:xfrm>
            <a:custGeom>
              <a:avLst/>
              <a:gdLst>
                <a:gd name="T0" fmla="*/ 1728 w 3459"/>
                <a:gd name="T1" fmla="*/ 2055 h 2056"/>
                <a:gd name="T2" fmla="*/ 1728 w 3459"/>
                <a:gd name="T3" fmla="*/ 2055 h 2056"/>
                <a:gd name="T4" fmla="*/ 3458 w 3459"/>
                <a:gd name="T5" fmla="*/ 1683 h 2056"/>
                <a:gd name="T6" fmla="*/ 3123 w 3459"/>
                <a:gd name="T7" fmla="*/ 1071 h 2056"/>
                <a:gd name="T8" fmla="*/ 3063 w 3459"/>
                <a:gd name="T9" fmla="*/ 372 h 2056"/>
                <a:gd name="T10" fmla="*/ 2845 w 3459"/>
                <a:gd name="T11" fmla="*/ 108 h 2056"/>
                <a:gd name="T12" fmla="*/ 1744 w 3459"/>
                <a:gd name="T13" fmla="*/ 0 h 2056"/>
                <a:gd name="T14" fmla="*/ 1728 w 3459"/>
                <a:gd name="T15" fmla="*/ 0 h 2056"/>
                <a:gd name="T16" fmla="*/ 1711 w 3459"/>
                <a:gd name="T17" fmla="*/ 0 h 2056"/>
                <a:gd name="T18" fmla="*/ 613 w 3459"/>
                <a:gd name="T19" fmla="*/ 108 h 2056"/>
                <a:gd name="T20" fmla="*/ 395 w 3459"/>
                <a:gd name="T21" fmla="*/ 372 h 2056"/>
                <a:gd name="T22" fmla="*/ 332 w 3459"/>
                <a:gd name="T23" fmla="*/ 1071 h 2056"/>
                <a:gd name="T24" fmla="*/ 0 w 3459"/>
                <a:gd name="T25" fmla="*/ 1683 h 2056"/>
                <a:gd name="T26" fmla="*/ 1728 w 3459"/>
                <a:gd name="T27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2055"/>
                  </a:moveTo>
                  <a:lnTo>
                    <a:pt x="1728" y="2055"/>
                  </a:lnTo>
                  <a:cubicBezTo>
                    <a:pt x="3458" y="1683"/>
                    <a:pt x="3458" y="1683"/>
                    <a:pt x="3458" y="1683"/>
                  </a:cubicBezTo>
                  <a:cubicBezTo>
                    <a:pt x="3240" y="1543"/>
                    <a:pt x="3147" y="1279"/>
                    <a:pt x="3123" y="1071"/>
                  </a:cubicBezTo>
                  <a:cubicBezTo>
                    <a:pt x="3100" y="854"/>
                    <a:pt x="3077" y="536"/>
                    <a:pt x="3063" y="372"/>
                  </a:cubicBezTo>
                  <a:cubicBezTo>
                    <a:pt x="3046" y="211"/>
                    <a:pt x="2960" y="148"/>
                    <a:pt x="2845" y="108"/>
                  </a:cubicBezTo>
                  <a:cubicBezTo>
                    <a:pt x="2728" y="71"/>
                    <a:pt x="2216" y="0"/>
                    <a:pt x="1744" y="0"/>
                  </a:cubicBezTo>
                  <a:cubicBezTo>
                    <a:pt x="1735" y="0"/>
                    <a:pt x="1735" y="0"/>
                    <a:pt x="1728" y="0"/>
                  </a:cubicBezTo>
                  <a:cubicBezTo>
                    <a:pt x="1721" y="0"/>
                    <a:pt x="1721" y="0"/>
                    <a:pt x="1711" y="0"/>
                  </a:cubicBezTo>
                  <a:cubicBezTo>
                    <a:pt x="1239" y="0"/>
                    <a:pt x="727" y="71"/>
                    <a:pt x="613" y="108"/>
                  </a:cubicBezTo>
                  <a:cubicBezTo>
                    <a:pt x="486" y="148"/>
                    <a:pt x="409" y="211"/>
                    <a:pt x="395" y="372"/>
                  </a:cubicBezTo>
                  <a:cubicBezTo>
                    <a:pt x="379" y="536"/>
                    <a:pt x="355" y="854"/>
                    <a:pt x="332" y="1071"/>
                  </a:cubicBezTo>
                  <a:cubicBezTo>
                    <a:pt x="302" y="1279"/>
                    <a:pt x="215" y="1543"/>
                    <a:pt x="0" y="1683"/>
                  </a:cubicBezTo>
                  <a:lnTo>
                    <a:pt x="1728" y="20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3" name="Freeform 10"/>
            <p:cNvSpPr>
              <a:spLocks noChangeArrowheads="1"/>
            </p:cNvSpPr>
            <p:nvPr/>
          </p:nvSpPr>
          <p:spPr bwMode="auto">
            <a:xfrm>
              <a:off x="3665538" y="2754313"/>
              <a:ext cx="1244600" cy="739775"/>
            </a:xfrm>
            <a:custGeom>
              <a:avLst/>
              <a:gdLst>
                <a:gd name="T0" fmla="*/ 1728 w 3459"/>
                <a:gd name="T1" fmla="*/ 0 h 2056"/>
                <a:gd name="T2" fmla="*/ 1728 w 3459"/>
                <a:gd name="T3" fmla="*/ 0 h 2056"/>
                <a:gd name="T4" fmla="*/ 0 w 3459"/>
                <a:gd name="T5" fmla="*/ 372 h 2056"/>
                <a:gd name="T6" fmla="*/ 332 w 3459"/>
                <a:gd name="T7" fmla="*/ 984 h 2056"/>
                <a:gd name="T8" fmla="*/ 395 w 3459"/>
                <a:gd name="T9" fmla="*/ 1674 h 2056"/>
                <a:gd name="T10" fmla="*/ 613 w 3459"/>
                <a:gd name="T11" fmla="*/ 1938 h 2056"/>
                <a:gd name="T12" fmla="*/ 1711 w 3459"/>
                <a:gd name="T13" fmla="*/ 2055 h 2056"/>
                <a:gd name="T14" fmla="*/ 1728 w 3459"/>
                <a:gd name="T15" fmla="*/ 2055 h 2056"/>
                <a:gd name="T16" fmla="*/ 1744 w 3459"/>
                <a:gd name="T17" fmla="*/ 2055 h 2056"/>
                <a:gd name="T18" fmla="*/ 2845 w 3459"/>
                <a:gd name="T19" fmla="*/ 1938 h 2056"/>
                <a:gd name="T20" fmla="*/ 3063 w 3459"/>
                <a:gd name="T21" fmla="*/ 1674 h 2056"/>
                <a:gd name="T22" fmla="*/ 3123 w 3459"/>
                <a:gd name="T23" fmla="*/ 984 h 2056"/>
                <a:gd name="T24" fmla="*/ 3458 w 3459"/>
                <a:gd name="T25" fmla="*/ 372 h 2056"/>
                <a:gd name="T26" fmla="*/ 1728 w 3459"/>
                <a:gd name="T2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0"/>
                  </a:moveTo>
                  <a:lnTo>
                    <a:pt x="1728" y="0"/>
                  </a:lnTo>
                  <a:cubicBezTo>
                    <a:pt x="0" y="372"/>
                    <a:pt x="0" y="372"/>
                    <a:pt x="0" y="372"/>
                  </a:cubicBezTo>
                  <a:cubicBezTo>
                    <a:pt x="215" y="512"/>
                    <a:pt x="302" y="776"/>
                    <a:pt x="332" y="984"/>
                  </a:cubicBezTo>
                  <a:cubicBezTo>
                    <a:pt x="355" y="1194"/>
                    <a:pt x="379" y="1512"/>
                    <a:pt x="395" y="1674"/>
                  </a:cubicBezTo>
                  <a:cubicBezTo>
                    <a:pt x="409" y="1837"/>
                    <a:pt x="486" y="1907"/>
                    <a:pt x="613" y="1938"/>
                  </a:cubicBezTo>
                  <a:cubicBezTo>
                    <a:pt x="727" y="1978"/>
                    <a:pt x="1239" y="2055"/>
                    <a:pt x="1711" y="2055"/>
                  </a:cubicBezTo>
                  <a:cubicBezTo>
                    <a:pt x="1721" y="2055"/>
                    <a:pt x="1721" y="2055"/>
                    <a:pt x="1728" y="2055"/>
                  </a:cubicBezTo>
                  <a:cubicBezTo>
                    <a:pt x="1735" y="2055"/>
                    <a:pt x="1735" y="2055"/>
                    <a:pt x="1744" y="2055"/>
                  </a:cubicBezTo>
                  <a:cubicBezTo>
                    <a:pt x="2216" y="2055"/>
                    <a:pt x="2728" y="1978"/>
                    <a:pt x="2845" y="1938"/>
                  </a:cubicBezTo>
                  <a:cubicBezTo>
                    <a:pt x="2960" y="1907"/>
                    <a:pt x="3046" y="1837"/>
                    <a:pt x="3063" y="1674"/>
                  </a:cubicBezTo>
                  <a:cubicBezTo>
                    <a:pt x="3077" y="1512"/>
                    <a:pt x="3100" y="1194"/>
                    <a:pt x="3123" y="984"/>
                  </a:cubicBezTo>
                  <a:cubicBezTo>
                    <a:pt x="3147" y="776"/>
                    <a:pt x="3240" y="512"/>
                    <a:pt x="3458" y="372"/>
                  </a:cubicBezTo>
                  <a:lnTo>
                    <a:pt x="172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4" name="Freeform 11"/>
            <p:cNvSpPr>
              <a:spLocks noChangeArrowheads="1"/>
            </p:cNvSpPr>
            <p:nvPr/>
          </p:nvSpPr>
          <p:spPr bwMode="auto">
            <a:xfrm>
              <a:off x="5065713" y="2020888"/>
              <a:ext cx="39687" cy="485775"/>
            </a:xfrm>
            <a:custGeom>
              <a:avLst/>
              <a:gdLst>
                <a:gd name="T0" fmla="*/ 0 w 111"/>
                <a:gd name="T1" fmla="*/ 1295 h 1349"/>
                <a:gd name="T2" fmla="*/ 0 w 111"/>
                <a:gd name="T3" fmla="*/ 1295 h 1349"/>
                <a:gd name="T4" fmla="*/ 56 w 111"/>
                <a:gd name="T5" fmla="*/ 1348 h 1349"/>
                <a:gd name="T6" fmla="*/ 110 w 111"/>
                <a:gd name="T7" fmla="*/ 1295 h 1349"/>
                <a:gd name="T8" fmla="*/ 110 w 111"/>
                <a:gd name="T9" fmla="*/ 53 h 1349"/>
                <a:gd name="T10" fmla="*/ 56 w 111"/>
                <a:gd name="T11" fmla="*/ 0 h 1349"/>
                <a:gd name="T12" fmla="*/ 0 w 111"/>
                <a:gd name="T13" fmla="*/ 53 h 1349"/>
                <a:gd name="T14" fmla="*/ 0 w 111"/>
                <a:gd name="T15" fmla="*/ 1295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49">
                  <a:moveTo>
                    <a:pt x="0" y="1295"/>
                  </a:moveTo>
                  <a:lnTo>
                    <a:pt x="0" y="1295"/>
                  </a:lnTo>
                  <a:cubicBezTo>
                    <a:pt x="0" y="1325"/>
                    <a:pt x="23" y="1348"/>
                    <a:pt x="56" y="1348"/>
                  </a:cubicBezTo>
                  <a:cubicBezTo>
                    <a:pt x="87" y="1348"/>
                    <a:pt x="110" y="1325"/>
                    <a:pt x="110" y="1295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23"/>
                    <a:pt x="87" y="0"/>
                    <a:pt x="56" y="0"/>
                  </a:cubicBezTo>
                  <a:cubicBezTo>
                    <a:pt x="23" y="0"/>
                    <a:pt x="0" y="23"/>
                    <a:pt x="0" y="53"/>
                  </a:cubicBezTo>
                  <a:lnTo>
                    <a:pt x="0" y="1295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5" name="Freeform 12"/>
            <p:cNvSpPr>
              <a:spLocks noChangeArrowheads="1"/>
            </p:cNvSpPr>
            <p:nvPr/>
          </p:nvSpPr>
          <p:spPr bwMode="auto">
            <a:xfrm>
              <a:off x="3489325" y="1027113"/>
              <a:ext cx="1597025" cy="1887537"/>
            </a:xfrm>
            <a:custGeom>
              <a:avLst/>
              <a:gdLst>
                <a:gd name="T0" fmla="*/ 4435 w 4436"/>
                <a:gd name="T1" fmla="*/ 4420 h 5242"/>
                <a:gd name="T2" fmla="*/ 4435 w 4436"/>
                <a:gd name="T3" fmla="*/ 4420 h 5242"/>
                <a:gd name="T4" fmla="*/ 3612 w 4436"/>
                <a:gd name="T5" fmla="*/ 5241 h 5242"/>
                <a:gd name="T6" fmla="*/ 821 w 4436"/>
                <a:gd name="T7" fmla="*/ 5241 h 5242"/>
                <a:gd name="T8" fmla="*/ 0 w 4436"/>
                <a:gd name="T9" fmla="*/ 4420 h 5242"/>
                <a:gd name="T10" fmla="*/ 0 w 4436"/>
                <a:gd name="T11" fmla="*/ 823 h 5242"/>
                <a:gd name="T12" fmla="*/ 821 w 4436"/>
                <a:gd name="T13" fmla="*/ 0 h 5242"/>
                <a:gd name="T14" fmla="*/ 3612 w 4436"/>
                <a:gd name="T15" fmla="*/ 0 h 5242"/>
                <a:gd name="T16" fmla="*/ 4435 w 4436"/>
                <a:gd name="T17" fmla="*/ 823 h 5242"/>
                <a:gd name="T18" fmla="*/ 4435 w 4436"/>
                <a:gd name="T19" fmla="*/ 4420 h 5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6" h="5242">
                  <a:moveTo>
                    <a:pt x="4435" y="4420"/>
                  </a:moveTo>
                  <a:lnTo>
                    <a:pt x="4435" y="4420"/>
                  </a:lnTo>
                  <a:cubicBezTo>
                    <a:pt x="4435" y="4876"/>
                    <a:pt x="4071" y="5241"/>
                    <a:pt x="3612" y="5241"/>
                  </a:cubicBezTo>
                  <a:cubicBezTo>
                    <a:pt x="821" y="5241"/>
                    <a:pt x="821" y="5241"/>
                    <a:pt x="821" y="5241"/>
                  </a:cubicBezTo>
                  <a:cubicBezTo>
                    <a:pt x="372" y="5241"/>
                    <a:pt x="0" y="4876"/>
                    <a:pt x="0" y="442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374"/>
                    <a:pt x="372" y="0"/>
                    <a:pt x="821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4071" y="0"/>
                    <a:pt x="4435" y="374"/>
                    <a:pt x="4435" y="823"/>
                  </a:cubicBezTo>
                  <a:lnTo>
                    <a:pt x="4435" y="442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6" name="Freeform 13"/>
            <p:cNvSpPr>
              <a:spLocks noChangeArrowheads="1"/>
            </p:cNvSpPr>
            <p:nvPr/>
          </p:nvSpPr>
          <p:spPr bwMode="auto">
            <a:xfrm>
              <a:off x="3556000" y="1101725"/>
              <a:ext cx="1463675" cy="1736725"/>
            </a:xfrm>
            <a:custGeom>
              <a:avLst/>
              <a:gdLst>
                <a:gd name="T0" fmla="*/ 4063 w 4064"/>
                <a:gd name="T1" fmla="*/ 4210 h 4824"/>
                <a:gd name="T2" fmla="*/ 4063 w 4064"/>
                <a:gd name="T3" fmla="*/ 4210 h 4824"/>
                <a:gd name="T4" fmla="*/ 3451 w 4064"/>
                <a:gd name="T5" fmla="*/ 4823 h 4824"/>
                <a:gd name="T6" fmla="*/ 613 w 4064"/>
                <a:gd name="T7" fmla="*/ 4823 h 4824"/>
                <a:gd name="T8" fmla="*/ 0 w 4064"/>
                <a:gd name="T9" fmla="*/ 4210 h 4824"/>
                <a:gd name="T10" fmla="*/ 0 w 4064"/>
                <a:gd name="T11" fmla="*/ 613 h 4824"/>
                <a:gd name="T12" fmla="*/ 613 w 4064"/>
                <a:gd name="T13" fmla="*/ 0 h 4824"/>
                <a:gd name="T14" fmla="*/ 3451 w 4064"/>
                <a:gd name="T15" fmla="*/ 0 h 4824"/>
                <a:gd name="T16" fmla="*/ 4063 w 4064"/>
                <a:gd name="T17" fmla="*/ 613 h 4824"/>
                <a:gd name="T18" fmla="*/ 4063 w 4064"/>
                <a:gd name="T19" fmla="*/ 4210 h 4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4" h="4824">
                  <a:moveTo>
                    <a:pt x="4063" y="4210"/>
                  </a:moveTo>
                  <a:lnTo>
                    <a:pt x="4063" y="4210"/>
                  </a:lnTo>
                  <a:cubicBezTo>
                    <a:pt x="4063" y="4552"/>
                    <a:pt x="3785" y="4823"/>
                    <a:pt x="3451" y="4823"/>
                  </a:cubicBezTo>
                  <a:cubicBezTo>
                    <a:pt x="613" y="4823"/>
                    <a:pt x="613" y="4823"/>
                    <a:pt x="613" y="4823"/>
                  </a:cubicBezTo>
                  <a:cubicBezTo>
                    <a:pt x="271" y="4823"/>
                    <a:pt x="0" y="4552"/>
                    <a:pt x="0" y="4210"/>
                  </a:cubicBezTo>
                  <a:cubicBezTo>
                    <a:pt x="0" y="613"/>
                    <a:pt x="0" y="613"/>
                    <a:pt x="0" y="613"/>
                  </a:cubicBezTo>
                  <a:cubicBezTo>
                    <a:pt x="0" y="272"/>
                    <a:pt x="271" y="0"/>
                    <a:pt x="613" y="0"/>
                  </a:cubicBezTo>
                  <a:cubicBezTo>
                    <a:pt x="3451" y="0"/>
                    <a:pt x="3451" y="0"/>
                    <a:pt x="3451" y="0"/>
                  </a:cubicBezTo>
                  <a:cubicBezTo>
                    <a:pt x="3785" y="0"/>
                    <a:pt x="4063" y="272"/>
                    <a:pt x="4063" y="613"/>
                  </a:cubicBezTo>
                  <a:lnTo>
                    <a:pt x="4063" y="421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7" name="Freeform 14"/>
            <p:cNvSpPr>
              <a:spLocks noChangeArrowheads="1"/>
            </p:cNvSpPr>
            <p:nvPr/>
          </p:nvSpPr>
          <p:spPr bwMode="auto">
            <a:xfrm>
              <a:off x="5054600" y="1468438"/>
              <a:ext cx="98425" cy="312737"/>
            </a:xfrm>
            <a:custGeom>
              <a:avLst/>
              <a:gdLst>
                <a:gd name="T0" fmla="*/ 271 w 272"/>
                <a:gd name="T1" fmla="*/ 776 h 870"/>
                <a:gd name="T2" fmla="*/ 271 w 272"/>
                <a:gd name="T3" fmla="*/ 776 h 870"/>
                <a:gd name="T4" fmla="*/ 194 w 272"/>
                <a:gd name="T5" fmla="*/ 869 h 870"/>
                <a:gd name="T6" fmla="*/ 93 w 272"/>
                <a:gd name="T7" fmla="*/ 869 h 870"/>
                <a:gd name="T8" fmla="*/ 0 w 272"/>
                <a:gd name="T9" fmla="*/ 545 h 870"/>
                <a:gd name="T10" fmla="*/ 0 w 272"/>
                <a:gd name="T11" fmla="*/ 264 h 870"/>
                <a:gd name="T12" fmla="*/ 93 w 272"/>
                <a:gd name="T13" fmla="*/ 0 h 870"/>
                <a:gd name="T14" fmla="*/ 194 w 272"/>
                <a:gd name="T15" fmla="*/ 0 h 870"/>
                <a:gd name="T16" fmla="*/ 271 w 272"/>
                <a:gd name="T17" fmla="*/ 86 h 870"/>
                <a:gd name="T18" fmla="*/ 271 w 272"/>
                <a:gd name="T19" fmla="*/ 776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870">
                  <a:moveTo>
                    <a:pt x="271" y="776"/>
                  </a:moveTo>
                  <a:lnTo>
                    <a:pt x="271" y="776"/>
                  </a:lnTo>
                  <a:cubicBezTo>
                    <a:pt x="271" y="830"/>
                    <a:pt x="233" y="869"/>
                    <a:pt x="194" y="869"/>
                  </a:cubicBezTo>
                  <a:cubicBezTo>
                    <a:pt x="93" y="869"/>
                    <a:pt x="93" y="869"/>
                    <a:pt x="93" y="869"/>
                  </a:cubicBezTo>
                  <a:cubicBezTo>
                    <a:pt x="53" y="869"/>
                    <a:pt x="0" y="736"/>
                    <a:pt x="0" y="54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40"/>
                    <a:pt x="53" y="0"/>
                    <a:pt x="93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3" y="0"/>
                    <a:pt x="271" y="40"/>
                    <a:pt x="271" y="86"/>
                  </a:cubicBezTo>
                  <a:lnTo>
                    <a:pt x="271" y="7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894438" y="3639986"/>
            <a:ext cx="2358853" cy="2800649"/>
          </a:xfrm>
          <a:prstGeom prst="roundRect">
            <a:avLst>
              <a:gd name="adj" fmla="val 14393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3021453" y="1195134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019977" y="614022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563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3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021453" y="1195134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3019977" y="614022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6" y="5223703"/>
            <a:ext cx="9160031" cy="868295"/>
          </a:xfrm>
          <a:prstGeom prst="rect">
            <a:avLst/>
          </a:prstGeom>
        </p:spPr>
      </p:pic>
      <p:grpSp>
        <p:nvGrpSpPr>
          <p:cNvPr id="46" name="Group 45"/>
          <p:cNvGrpSpPr/>
          <p:nvPr/>
        </p:nvGrpSpPr>
        <p:grpSpPr>
          <a:xfrm>
            <a:off x="5293068" y="3370766"/>
            <a:ext cx="1666617" cy="3050164"/>
            <a:chOff x="3489325" y="449263"/>
            <a:chExt cx="1663700" cy="3044825"/>
          </a:xfrm>
        </p:grpSpPr>
        <p:sp>
          <p:nvSpPr>
            <p:cNvPr id="47" name="Freeform 9"/>
            <p:cNvSpPr>
              <a:spLocks noChangeArrowheads="1"/>
            </p:cNvSpPr>
            <p:nvPr/>
          </p:nvSpPr>
          <p:spPr bwMode="auto">
            <a:xfrm>
              <a:off x="3665538" y="449263"/>
              <a:ext cx="1244600" cy="739775"/>
            </a:xfrm>
            <a:custGeom>
              <a:avLst/>
              <a:gdLst>
                <a:gd name="T0" fmla="*/ 1728 w 3459"/>
                <a:gd name="T1" fmla="*/ 2055 h 2056"/>
                <a:gd name="T2" fmla="*/ 1728 w 3459"/>
                <a:gd name="T3" fmla="*/ 2055 h 2056"/>
                <a:gd name="T4" fmla="*/ 3458 w 3459"/>
                <a:gd name="T5" fmla="*/ 1683 h 2056"/>
                <a:gd name="T6" fmla="*/ 3123 w 3459"/>
                <a:gd name="T7" fmla="*/ 1071 h 2056"/>
                <a:gd name="T8" fmla="*/ 3063 w 3459"/>
                <a:gd name="T9" fmla="*/ 372 h 2056"/>
                <a:gd name="T10" fmla="*/ 2845 w 3459"/>
                <a:gd name="T11" fmla="*/ 108 h 2056"/>
                <a:gd name="T12" fmla="*/ 1744 w 3459"/>
                <a:gd name="T13" fmla="*/ 0 h 2056"/>
                <a:gd name="T14" fmla="*/ 1728 w 3459"/>
                <a:gd name="T15" fmla="*/ 0 h 2056"/>
                <a:gd name="T16" fmla="*/ 1711 w 3459"/>
                <a:gd name="T17" fmla="*/ 0 h 2056"/>
                <a:gd name="T18" fmla="*/ 613 w 3459"/>
                <a:gd name="T19" fmla="*/ 108 h 2056"/>
                <a:gd name="T20" fmla="*/ 395 w 3459"/>
                <a:gd name="T21" fmla="*/ 372 h 2056"/>
                <a:gd name="T22" fmla="*/ 332 w 3459"/>
                <a:gd name="T23" fmla="*/ 1071 h 2056"/>
                <a:gd name="T24" fmla="*/ 0 w 3459"/>
                <a:gd name="T25" fmla="*/ 1683 h 2056"/>
                <a:gd name="T26" fmla="*/ 1728 w 3459"/>
                <a:gd name="T27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2055"/>
                  </a:moveTo>
                  <a:lnTo>
                    <a:pt x="1728" y="2055"/>
                  </a:lnTo>
                  <a:cubicBezTo>
                    <a:pt x="3458" y="1683"/>
                    <a:pt x="3458" y="1683"/>
                    <a:pt x="3458" y="1683"/>
                  </a:cubicBezTo>
                  <a:cubicBezTo>
                    <a:pt x="3240" y="1543"/>
                    <a:pt x="3147" y="1279"/>
                    <a:pt x="3123" y="1071"/>
                  </a:cubicBezTo>
                  <a:cubicBezTo>
                    <a:pt x="3100" y="854"/>
                    <a:pt x="3077" y="536"/>
                    <a:pt x="3063" y="372"/>
                  </a:cubicBezTo>
                  <a:cubicBezTo>
                    <a:pt x="3046" y="211"/>
                    <a:pt x="2960" y="148"/>
                    <a:pt x="2845" y="108"/>
                  </a:cubicBezTo>
                  <a:cubicBezTo>
                    <a:pt x="2728" y="71"/>
                    <a:pt x="2216" y="0"/>
                    <a:pt x="1744" y="0"/>
                  </a:cubicBezTo>
                  <a:cubicBezTo>
                    <a:pt x="1735" y="0"/>
                    <a:pt x="1735" y="0"/>
                    <a:pt x="1728" y="0"/>
                  </a:cubicBezTo>
                  <a:cubicBezTo>
                    <a:pt x="1721" y="0"/>
                    <a:pt x="1721" y="0"/>
                    <a:pt x="1711" y="0"/>
                  </a:cubicBezTo>
                  <a:cubicBezTo>
                    <a:pt x="1239" y="0"/>
                    <a:pt x="727" y="71"/>
                    <a:pt x="613" y="108"/>
                  </a:cubicBezTo>
                  <a:cubicBezTo>
                    <a:pt x="486" y="148"/>
                    <a:pt x="409" y="211"/>
                    <a:pt x="395" y="372"/>
                  </a:cubicBezTo>
                  <a:cubicBezTo>
                    <a:pt x="379" y="536"/>
                    <a:pt x="355" y="854"/>
                    <a:pt x="332" y="1071"/>
                  </a:cubicBezTo>
                  <a:cubicBezTo>
                    <a:pt x="302" y="1279"/>
                    <a:pt x="215" y="1543"/>
                    <a:pt x="0" y="1683"/>
                  </a:cubicBezTo>
                  <a:lnTo>
                    <a:pt x="1728" y="20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8" name="Freeform 10"/>
            <p:cNvSpPr>
              <a:spLocks noChangeArrowheads="1"/>
            </p:cNvSpPr>
            <p:nvPr/>
          </p:nvSpPr>
          <p:spPr bwMode="auto">
            <a:xfrm>
              <a:off x="3665538" y="2754313"/>
              <a:ext cx="1244600" cy="739775"/>
            </a:xfrm>
            <a:custGeom>
              <a:avLst/>
              <a:gdLst>
                <a:gd name="T0" fmla="*/ 1728 w 3459"/>
                <a:gd name="T1" fmla="*/ 0 h 2056"/>
                <a:gd name="T2" fmla="*/ 1728 w 3459"/>
                <a:gd name="T3" fmla="*/ 0 h 2056"/>
                <a:gd name="T4" fmla="*/ 0 w 3459"/>
                <a:gd name="T5" fmla="*/ 372 h 2056"/>
                <a:gd name="T6" fmla="*/ 332 w 3459"/>
                <a:gd name="T7" fmla="*/ 984 h 2056"/>
                <a:gd name="T8" fmla="*/ 395 w 3459"/>
                <a:gd name="T9" fmla="*/ 1674 h 2056"/>
                <a:gd name="T10" fmla="*/ 613 w 3459"/>
                <a:gd name="T11" fmla="*/ 1938 h 2056"/>
                <a:gd name="T12" fmla="*/ 1711 w 3459"/>
                <a:gd name="T13" fmla="*/ 2055 h 2056"/>
                <a:gd name="T14" fmla="*/ 1728 w 3459"/>
                <a:gd name="T15" fmla="*/ 2055 h 2056"/>
                <a:gd name="T16" fmla="*/ 1744 w 3459"/>
                <a:gd name="T17" fmla="*/ 2055 h 2056"/>
                <a:gd name="T18" fmla="*/ 2845 w 3459"/>
                <a:gd name="T19" fmla="*/ 1938 h 2056"/>
                <a:gd name="T20" fmla="*/ 3063 w 3459"/>
                <a:gd name="T21" fmla="*/ 1674 h 2056"/>
                <a:gd name="T22" fmla="*/ 3123 w 3459"/>
                <a:gd name="T23" fmla="*/ 984 h 2056"/>
                <a:gd name="T24" fmla="*/ 3458 w 3459"/>
                <a:gd name="T25" fmla="*/ 372 h 2056"/>
                <a:gd name="T26" fmla="*/ 1728 w 3459"/>
                <a:gd name="T2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0"/>
                  </a:moveTo>
                  <a:lnTo>
                    <a:pt x="1728" y="0"/>
                  </a:lnTo>
                  <a:cubicBezTo>
                    <a:pt x="0" y="372"/>
                    <a:pt x="0" y="372"/>
                    <a:pt x="0" y="372"/>
                  </a:cubicBezTo>
                  <a:cubicBezTo>
                    <a:pt x="215" y="512"/>
                    <a:pt x="302" y="776"/>
                    <a:pt x="332" y="984"/>
                  </a:cubicBezTo>
                  <a:cubicBezTo>
                    <a:pt x="355" y="1194"/>
                    <a:pt x="379" y="1512"/>
                    <a:pt x="395" y="1674"/>
                  </a:cubicBezTo>
                  <a:cubicBezTo>
                    <a:pt x="409" y="1837"/>
                    <a:pt x="486" y="1907"/>
                    <a:pt x="613" y="1938"/>
                  </a:cubicBezTo>
                  <a:cubicBezTo>
                    <a:pt x="727" y="1978"/>
                    <a:pt x="1239" y="2055"/>
                    <a:pt x="1711" y="2055"/>
                  </a:cubicBezTo>
                  <a:cubicBezTo>
                    <a:pt x="1721" y="2055"/>
                    <a:pt x="1721" y="2055"/>
                    <a:pt x="1728" y="2055"/>
                  </a:cubicBezTo>
                  <a:cubicBezTo>
                    <a:pt x="1735" y="2055"/>
                    <a:pt x="1735" y="2055"/>
                    <a:pt x="1744" y="2055"/>
                  </a:cubicBezTo>
                  <a:cubicBezTo>
                    <a:pt x="2216" y="2055"/>
                    <a:pt x="2728" y="1978"/>
                    <a:pt x="2845" y="1938"/>
                  </a:cubicBezTo>
                  <a:cubicBezTo>
                    <a:pt x="2960" y="1907"/>
                    <a:pt x="3046" y="1837"/>
                    <a:pt x="3063" y="1674"/>
                  </a:cubicBezTo>
                  <a:cubicBezTo>
                    <a:pt x="3077" y="1512"/>
                    <a:pt x="3100" y="1194"/>
                    <a:pt x="3123" y="984"/>
                  </a:cubicBezTo>
                  <a:cubicBezTo>
                    <a:pt x="3147" y="776"/>
                    <a:pt x="3240" y="512"/>
                    <a:pt x="3458" y="372"/>
                  </a:cubicBezTo>
                  <a:lnTo>
                    <a:pt x="1728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9" name="Freeform 11"/>
            <p:cNvSpPr>
              <a:spLocks noChangeArrowheads="1"/>
            </p:cNvSpPr>
            <p:nvPr/>
          </p:nvSpPr>
          <p:spPr bwMode="auto">
            <a:xfrm>
              <a:off x="5065713" y="2020888"/>
              <a:ext cx="39687" cy="485775"/>
            </a:xfrm>
            <a:custGeom>
              <a:avLst/>
              <a:gdLst>
                <a:gd name="T0" fmla="*/ 0 w 111"/>
                <a:gd name="T1" fmla="*/ 1295 h 1349"/>
                <a:gd name="T2" fmla="*/ 0 w 111"/>
                <a:gd name="T3" fmla="*/ 1295 h 1349"/>
                <a:gd name="T4" fmla="*/ 56 w 111"/>
                <a:gd name="T5" fmla="*/ 1348 h 1349"/>
                <a:gd name="T6" fmla="*/ 110 w 111"/>
                <a:gd name="T7" fmla="*/ 1295 h 1349"/>
                <a:gd name="T8" fmla="*/ 110 w 111"/>
                <a:gd name="T9" fmla="*/ 53 h 1349"/>
                <a:gd name="T10" fmla="*/ 56 w 111"/>
                <a:gd name="T11" fmla="*/ 0 h 1349"/>
                <a:gd name="T12" fmla="*/ 0 w 111"/>
                <a:gd name="T13" fmla="*/ 53 h 1349"/>
                <a:gd name="T14" fmla="*/ 0 w 111"/>
                <a:gd name="T15" fmla="*/ 1295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49">
                  <a:moveTo>
                    <a:pt x="0" y="1295"/>
                  </a:moveTo>
                  <a:lnTo>
                    <a:pt x="0" y="1295"/>
                  </a:lnTo>
                  <a:cubicBezTo>
                    <a:pt x="0" y="1325"/>
                    <a:pt x="23" y="1348"/>
                    <a:pt x="56" y="1348"/>
                  </a:cubicBezTo>
                  <a:cubicBezTo>
                    <a:pt x="87" y="1348"/>
                    <a:pt x="110" y="1325"/>
                    <a:pt x="110" y="1295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23"/>
                    <a:pt x="87" y="0"/>
                    <a:pt x="56" y="0"/>
                  </a:cubicBezTo>
                  <a:cubicBezTo>
                    <a:pt x="23" y="0"/>
                    <a:pt x="0" y="23"/>
                    <a:pt x="0" y="53"/>
                  </a:cubicBezTo>
                  <a:lnTo>
                    <a:pt x="0" y="1295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0" name="Freeform 12"/>
            <p:cNvSpPr>
              <a:spLocks noChangeArrowheads="1"/>
            </p:cNvSpPr>
            <p:nvPr/>
          </p:nvSpPr>
          <p:spPr bwMode="auto">
            <a:xfrm>
              <a:off x="3489325" y="1027113"/>
              <a:ext cx="1597025" cy="1887537"/>
            </a:xfrm>
            <a:custGeom>
              <a:avLst/>
              <a:gdLst>
                <a:gd name="T0" fmla="*/ 4435 w 4436"/>
                <a:gd name="T1" fmla="*/ 4420 h 5242"/>
                <a:gd name="T2" fmla="*/ 4435 w 4436"/>
                <a:gd name="T3" fmla="*/ 4420 h 5242"/>
                <a:gd name="T4" fmla="*/ 3612 w 4436"/>
                <a:gd name="T5" fmla="*/ 5241 h 5242"/>
                <a:gd name="T6" fmla="*/ 821 w 4436"/>
                <a:gd name="T7" fmla="*/ 5241 h 5242"/>
                <a:gd name="T8" fmla="*/ 0 w 4436"/>
                <a:gd name="T9" fmla="*/ 4420 h 5242"/>
                <a:gd name="T10" fmla="*/ 0 w 4436"/>
                <a:gd name="T11" fmla="*/ 823 h 5242"/>
                <a:gd name="T12" fmla="*/ 821 w 4436"/>
                <a:gd name="T13" fmla="*/ 0 h 5242"/>
                <a:gd name="T14" fmla="*/ 3612 w 4436"/>
                <a:gd name="T15" fmla="*/ 0 h 5242"/>
                <a:gd name="T16" fmla="*/ 4435 w 4436"/>
                <a:gd name="T17" fmla="*/ 823 h 5242"/>
                <a:gd name="T18" fmla="*/ 4435 w 4436"/>
                <a:gd name="T19" fmla="*/ 4420 h 5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6" h="5242">
                  <a:moveTo>
                    <a:pt x="4435" y="4420"/>
                  </a:moveTo>
                  <a:lnTo>
                    <a:pt x="4435" y="4420"/>
                  </a:lnTo>
                  <a:cubicBezTo>
                    <a:pt x="4435" y="4876"/>
                    <a:pt x="4071" y="5241"/>
                    <a:pt x="3612" y="5241"/>
                  </a:cubicBezTo>
                  <a:cubicBezTo>
                    <a:pt x="821" y="5241"/>
                    <a:pt x="821" y="5241"/>
                    <a:pt x="821" y="5241"/>
                  </a:cubicBezTo>
                  <a:cubicBezTo>
                    <a:pt x="372" y="5241"/>
                    <a:pt x="0" y="4876"/>
                    <a:pt x="0" y="442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374"/>
                    <a:pt x="372" y="0"/>
                    <a:pt x="821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4071" y="0"/>
                    <a:pt x="4435" y="374"/>
                    <a:pt x="4435" y="823"/>
                  </a:cubicBezTo>
                  <a:lnTo>
                    <a:pt x="4435" y="442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1" name="Freeform 13"/>
            <p:cNvSpPr>
              <a:spLocks noChangeArrowheads="1"/>
            </p:cNvSpPr>
            <p:nvPr/>
          </p:nvSpPr>
          <p:spPr bwMode="auto">
            <a:xfrm>
              <a:off x="3556000" y="1101725"/>
              <a:ext cx="1463675" cy="1736725"/>
            </a:xfrm>
            <a:custGeom>
              <a:avLst/>
              <a:gdLst>
                <a:gd name="T0" fmla="*/ 4063 w 4064"/>
                <a:gd name="T1" fmla="*/ 4210 h 4824"/>
                <a:gd name="T2" fmla="*/ 4063 w 4064"/>
                <a:gd name="T3" fmla="*/ 4210 h 4824"/>
                <a:gd name="T4" fmla="*/ 3451 w 4064"/>
                <a:gd name="T5" fmla="*/ 4823 h 4824"/>
                <a:gd name="T6" fmla="*/ 613 w 4064"/>
                <a:gd name="T7" fmla="*/ 4823 h 4824"/>
                <a:gd name="T8" fmla="*/ 0 w 4064"/>
                <a:gd name="T9" fmla="*/ 4210 h 4824"/>
                <a:gd name="T10" fmla="*/ 0 w 4064"/>
                <a:gd name="T11" fmla="*/ 613 h 4824"/>
                <a:gd name="T12" fmla="*/ 613 w 4064"/>
                <a:gd name="T13" fmla="*/ 0 h 4824"/>
                <a:gd name="T14" fmla="*/ 3451 w 4064"/>
                <a:gd name="T15" fmla="*/ 0 h 4824"/>
                <a:gd name="T16" fmla="*/ 4063 w 4064"/>
                <a:gd name="T17" fmla="*/ 613 h 4824"/>
                <a:gd name="T18" fmla="*/ 4063 w 4064"/>
                <a:gd name="T19" fmla="*/ 4210 h 4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4" h="4824">
                  <a:moveTo>
                    <a:pt x="4063" y="4210"/>
                  </a:moveTo>
                  <a:lnTo>
                    <a:pt x="4063" y="4210"/>
                  </a:lnTo>
                  <a:cubicBezTo>
                    <a:pt x="4063" y="4552"/>
                    <a:pt x="3785" y="4823"/>
                    <a:pt x="3451" y="4823"/>
                  </a:cubicBezTo>
                  <a:cubicBezTo>
                    <a:pt x="613" y="4823"/>
                    <a:pt x="613" y="4823"/>
                    <a:pt x="613" y="4823"/>
                  </a:cubicBezTo>
                  <a:cubicBezTo>
                    <a:pt x="271" y="4823"/>
                    <a:pt x="0" y="4552"/>
                    <a:pt x="0" y="4210"/>
                  </a:cubicBezTo>
                  <a:cubicBezTo>
                    <a:pt x="0" y="613"/>
                    <a:pt x="0" y="613"/>
                    <a:pt x="0" y="613"/>
                  </a:cubicBezTo>
                  <a:cubicBezTo>
                    <a:pt x="0" y="272"/>
                    <a:pt x="271" y="0"/>
                    <a:pt x="613" y="0"/>
                  </a:cubicBezTo>
                  <a:cubicBezTo>
                    <a:pt x="3451" y="0"/>
                    <a:pt x="3451" y="0"/>
                    <a:pt x="3451" y="0"/>
                  </a:cubicBezTo>
                  <a:cubicBezTo>
                    <a:pt x="3785" y="0"/>
                    <a:pt x="4063" y="272"/>
                    <a:pt x="4063" y="613"/>
                  </a:cubicBezTo>
                  <a:lnTo>
                    <a:pt x="4063" y="421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2" name="Freeform 14"/>
            <p:cNvSpPr>
              <a:spLocks noChangeArrowheads="1"/>
            </p:cNvSpPr>
            <p:nvPr/>
          </p:nvSpPr>
          <p:spPr bwMode="auto">
            <a:xfrm>
              <a:off x="5054600" y="1468438"/>
              <a:ext cx="98425" cy="312737"/>
            </a:xfrm>
            <a:custGeom>
              <a:avLst/>
              <a:gdLst>
                <a:gd name="T0" fmla="*/ 271 w 272"/>
                <a:gd name="T1" fmla="*/ 776 h 870"/>
                <a:gd name="T2" fmla="*/ 271 w 272"/>
                <a:gd name="T3" fmla="*/ 776 h 870"/>
                <a:gd name="T4" fmla="*/ 194 w 272"/>
                <a:gd name="T5" fmla="*/ 869 h 870"/>
                <a:gd name="T6" fmla="*/ 93 w 272"/>
                <a:gd name="T7" fmla="*/ 869 h 870"/>
                <a:gd name="T8" fmla="*/ 0 w 272"/>
                <a:gd name="T9" fmla="*/ 545 h 870"/>
                <a:gd name="T10" fmla="*/ 0 w 272"/>
                <a:gd name="T11" fmla="*/ 264 h 870"/>
                <a:gd name="T12" fmla="*/ 93 w 272"/>
                <a:gd name="T13" fmla="*/ 0 h 870"/>
                <a:gd name="T14" fmla="*/ 194 w 272"/>
                <a:gd name="T15" fmla="*/ 0 h 870"/>
                <a:gd name="T16" fmla="*/ 271 w 272"/>
                <a:gd name="T17" fmla="*/ 86 h 870"/>
                <a:gd name="T18" fmla="*/ 271 w 272"/>
                <a:gd name="T19" fmla="*/ 776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870">
                  <a:moveTo>
                    <a:pt x="271" y="776"/>
                  </a:moveTo>
                  <a:lnTo>
                    <a:pt x="271" y="776"/>
                  </a:lnTo>
                  <a:cubicBezTo>
                    <a:pt x="271" y="830"/>
                    <a:pt x="233" y="869"/>
                    <a:pt x="194" y="869"/>
                  </a:cubicBezTo>
                  <a:cubicBezTo>
                    <a:pt x="93" y="869"/>
                    <a:pt x="93" y="869"/>
                    <a:pt x="93" y="869"/>
                  </a:cubicBezTo>
                  <a:cubicBezTo>
                    <a:pt x="53" y="869"/>
                    <a:pt x="0" y="736"/>
                    <a:pt x="0" y="54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40"/>
                    <a:pt x="53" y="0"/>
                    <a:pt x="93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3" y="0"/>
                    <a:pt x="271" y="40"/>
                    <a:pt x="271" y="86"/>
                  </a:cubicBezTo>
                  <a:lnTo>
                    <a:pt x="271" y="7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53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5361224" y="4023159"/>
            <a:ext cx="1464661" cy="1738983"/>
          </a:xfrm>
          <a:prstGeom prst="roundRect">
            <a:avLst>
              <a:gd name="adj" fmla="val 14393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7045502" y="3370766"/>
            <a:ext cx="1666617" cy="3050164"/>
            <a:chOff x="3489325" y="449263"/>
            <a:chExt cx="1663700" cy="3044825"/>
          </a:xfrm>
        </p:grpSpPr>
        <p:sp>
          <p:nvSpPr>
            <p:cNvPr id="55" name="Freeform 9"/>
            <p:cNvSpPr>
              <a:spLocks noChangeArrowheads="1"/>
            </p:cNvSpPr>
            <p:nvPr/>
          </p:nvSpPr>
          <p:spPr bwMode="auto">
            <a:xfrm>
              <a:off x="3665538" y="449263"/>
              <a:ext cx="1244600" cy="739775"/>
            </a:xfrm>
            <a:custGeom>
              <a:avLst/>
              <a:gdLst>
                <a:gd name="T0" fmla="*/ 1728 w 3459"/>
                <a:gd name="T1" fmla="*/ 2055 h 2056"/>
                <a:gd name="T2" fmla="*/ 1728 w 3459"/>
                <a:gd name="T3" fmla="*/ 2055 h 2056"/>
                <a:gd name="T4" fmla="*/ 3458 w 3459"/>
                <a:gd name="T5" fmla="*/ 1683 h 2056"/>
                <a:gd name="T6" fmla="*/ 3123 w 3459"/>
                <a:gd name="T7" fmla="*/ 1071 h 2056"/>
                <a:gd name="T8" fmla="*/ 3063 w 3459"/>
                <a:gd name="T9" fmla="*/ 372 h 2056"/>
                <a:gd name="T10" fmla="*/ 2845 w 3459"/>
                <a:gd name="T11" fmla="*/ 108 h 2056"/>
                <a:gd name="T12" fmla="*/ 1744 w 3459"/>
                <a:gd name="T13" fmla="*/ 0 h 2056"/>
                <a:gd name="T14" fmla="*/ 1728 w 3459"/>
                <a:gd name="T15" fmla="*/ 0 h 2056"/>
                <a:gd name="T16" fmla="*/ 1711 w 3459"/>
                <a:gd name="T17" fmla="*/ 0 h 2056"/>
                <a:gd name="T18" fmla="*/ 613 w 3459"/>
                <a:gd name="T19" fmla="*/ 108 h 2056"/>
                <a:gd name="T20" fmla="*/ 395 w 3459"/>
                <a:gd name="T21" fmla="*/ 372 h 2056"/>
                <a:gd name="T22" fmla="*/ 332 w 3459"/>
                <a:gd name="T23" fmla="*/ 1071 h 2056"/>
                <a:gd name="T24" fmla="*/ 0 w 3459"/>
                <a:gd name="T25" fmla="*/ 1683 h 2056"/>
                <a:gd name="T26" fmla="*/ 1728 w 3459"/>
                <a:gd name="T27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2055"/>
                  </a:moveTo>
                  <a:lnTo>
                    <a:pt x="1728" y="2055"/>
                  </a:lnTo>
                  <a:cubicBezTo>
                    <a:pt x="3458" y="1683"/>
                    <a:pt x="3458" y="1683"/>
                    <a:pt x="3458" y="1683"/>
                  </a:cubicBezTo>
                  <a:cubicBezTo>
                    <a:pt x="3240" y="1543"/>
                    <a:pt x="3147" y="1279"/>
                    <a:pt x="3123" y="1071"/>
                  </a:cubicBezTo>
                  <a:cubicBezTo>
                    <a:pt x="3100" y="854"/>
                    <a:pt x="3077" y="536"/>
                    <a:pt x="3063" y="372"/>
                  </a:cubicBezTo>
                  <a:cubicBezTo>
                    <a:pt x="3046" y="211"/>
                    <a:pt x="2960" y="148"/>
                    <a:pt x="2845" y="108"/>
                  </a:cubicBezTo>
                  <a:cubicBezTo>
                    <a:pt x="2728" y="71"/>
                    <a:pt x="2216" y="0"/>
                    <a:pt x="1744" y="0"/>
                  </a:cubicBezTo>
                  <a:cubicBezTo>
                    <a:pt x="1735" y="0"/>
                    <a:pt x="1735" y="0"/>
                    <a:pt x="1728" y="0"/>
                  </a:cubicBezTo>
                  <a:cubicBezTo>
                    <a:pt x="1721" y="0"/>
                    <a:pt x="1721" y="0"/>
                    <a:pt x="1711" y="0"/>
                  </a:cubicBezTo>
                  <a:cubicBezTo>
                    <a:pt x="1239" y="0"/>
                    <a:pt x="727" y="71"/>
                    <a:pt x="613" y="108"/>
                  </a:cubicBezTo>
                  <a:cubicBezTo>
                    <a:pt x="486" y="148"/>
                    <a:pt x="409" y="211"/>
                    <a:pt x="395" y="372"/>
                  </a:cubicBezTo>
                  <a:cubicBezTo>
                    <a:pt x="379" y="536"/>
                    <a:pt x="355" y="854"/>
                    <a:pt x="332" y="1071"/>
                  </a:cubicBezTo>
                  <a:cubicBezTo>
                    <a:pt x="302" y="1279"/>
                    <a:pt x="215" y="1543"/>
                    <a:pt x="0" y="1683"/>
                  </a:cubicBezTo>
                  <a:lnTo>
                    <a:pt x="1728" y="2055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6" name="Freeform 10"/>
            <p:cNvSpPr>
              <a:spLocks noChangeArrowheads="1"/>
            </p:cNvSpPr>
            <p:nvPr/>
          </p:nvSpPr>
          <p:spPr bwMode="auto">
            <a:xfrm>
              <a:off x="3665538" y="2754313"/>
              <a:ext cx="1244600" cy="739775"/>
            </a:xfrm>
            <a:custGeom>
              <a:avLst/>
              <a:gdLst>
                <a:gd name="T0" fmla="*/ 1728 w 3459"/>
                <a:gd name="T1" fmla="*/ 0 h 2056"/>
                <a:gd name="T2" fmla="*/ 1728 w 3459"/>
                <a:gd name="T3" fmla="*/ 0 h 2056"/>
                <a:gd name="T4" fmla="*/ 0 w 3459"/>
                <a:gd name="T5" fmla="*/ 372 h 2056"/>
                <a:gd name="T6" fmla="*/ 332 w 3459"/>
                <a:gd name="T7" fmla="*/ 984 h 2056"/>
                <a:gd name="T8" fmla="*/ 395 w 3459"/>
                <a:gd name="T9" fmla="*/ 1674 h 2056"/>
                <a:gd name="T10" fmla="*/ 613 w 3459"/>
                <a:gd name="T11" fmla="*/ 1938 h 2056"/>
                <a:gd name="T12" fmla="*/ 1711 w 3459"/>
                <a:gd name="T13" fmla="*/ 2055 h 2056"/>
                <a:gd name="T14" fmla="*/ 1728 w 3459"/>
                <a:gd name="T15" fmla="*/ 2055 h 2056"/>
                <a:gd name="T16" fmla="*/ 1744 w 3459"/>
                <a:gd name="T17" fmla="*/ 2055 h 2056"/>
                <a:gd name="T18" fmla="*/ 2845 w 3459"/>
                <a:gd name="T19" fmla="*/ 1938 h 2056"/>
                <a:gd name="T20" fmla="*/ 3063 w 3459"/>
                <a:gd name="T21" fmla="*/ 1674 h 2056"/>
                <a:gd name="T22" fmla="*/ 3123 w 3459"/>
                <a:gd name="T23" fmla="*/ 984 h 2056"/>
                <a:gd name="T24" fmla="*/ 3458 w 3459"/>
                <a:gd name="T25" fmla="*/ 372 h 2056"/>
                <a:gd name="T26" fmla="*/ 1728 w 3459"/>
                <a:gd name="T2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0"/>
                  </a:moveTo>
                  <a:lnTo>
                    <a:pt x="1728" y="0"/>
                  </a:lnTo>
                  <a:cubicBezTo>
                    <a:pt x="0" y="372"/>
                    <a:pt x="0" y="372"/>
                    <a:pt x="0" y="372"/>
                  </a:cubicBezTo>
                  <a:cubicBezTo>
                    <a:pt x="215" y="512"/>
                    <a:pt x="302" y="776"/>
                    <a:pt x="332" y="984"/>
                  </a:cubicBezTo>
                  <a:cubicBezTo>
                    <a:pt x="355" y="1194"/>
                    <a:pt x="379" y="1512"/>
                    <a:pt x="395" y="1674"/>
                  </a:cubicBezTo>
                  <a:cubicBezTo>
                    <a:pt x="409" y="1837"/>
                    <a:pt x="486" y="1907"/>
                    <a:pt x="613" y="1938"/>
                  </a:cubicBezTo>
                  <a:cubicBezTo>
                    <a:pt x="727" y="1978"/>
                    <a:pt x="1239" y="2055"/>
                    <a:pt x="1711" y="2055"/>
                  </a:cubicBezTo>
                  <a:cubicBezTo>
                    <a:pt x="1721" y="2055"/>
                    <a:pt x="1721" y="2055"/>
                    <a:pt x="1728" y="2055"/>
                  </a:cubicBezTo>
                  <a:cubicBezTo>
                    <a:pt x="1735" y="2055"/>
                    <a:pt x="1735" y="2055"/>
                    <a:pt x="1744" y="2055"/>
                  </a:cubicBezTo>
                  <a:cubicBezTo>
                    <a:pt x="2216" y="2055"/>
                    <a:pt x="2728" y="1978"/>
                    <a:pt x="2845" y="1938"/>
                  </a:cubicBezTo>
                  <a:cubicBezTo>
                    <a:pt x="2960" y="1907"/>
                    <a:pt x="3046" y="1837"/>
                    <a:pt x="3063" y="1674"/>
                  </a:cubicBezTo>
                  <a:cubicBezTo>
                    <a:pt x="3077" y="1512"/>
                    <a:pt x="3100" y="1194"/>
                    <a:pt x="3123" y="984"/>
                  </a:cubicBezTo>
                  <a:cubicBezTo>
                    <a:pt x="3147" y="776"/>
                    <a:pt x="3240" y="512"/>
                    <a:pt x="3458" y="372"/>
                  </a:cubicBezTo>
                  <a:lnTo>
                    <a:pt x="1728" y="0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7" name="Freeform 11"/>
            <p:cNvSpPr>
              <a:spLocks noChangeArrowheads="1"/>
            </p:cNvSpPr>
            <p:nvPr/>
          </p:nvSpPr>
          <p:spPr bwMode="auto">
            <a:xfrm>
              <a:off x="5065713" y="2020888"/>
              <a:ext cx="39687" cy="485775"/>
            </a:xfrm>
            <a:custGeom>
              <a:avLst/>
              <a:gdLst>
                <a:gd name="T0" fmla="*/ 0 w 111"/>
                <a:gd name="T1" fmla="*/ 1295 h 1349"/>
                <a:gd name="T2" fmla="*/ 0 w 111"/>
                <a:gd name="T3" fmla="*/ 1295 h 1349"/>
                <a:gd name="T4" fmla="*/ 56 w 111"/>
                <a:gd name="T5" fmla="*/ 1348 h 1349"/>
                <a:gd name="T6" fmla="*/ 110 w 111"/>
                <a:gd name="T7" fmla="*/ 1295 h 1349"/>
                <a:gd name="T8" fmla="*/ 110 w 111"/>
                <a:gd name="T9" fmla="*/ 53 h 1349"/>
                <a:gd name="T10" fmla="*/ 56 w 111"/>
                <a:gd name="T11" fmla="*/ 0 h 1349"/>
                <a:gd name="T12" fmla="*/ 0 w 111"/>
                <a:gd name="T13" fmla="*/ 53 h 1349"/>
                <a:gd name="T14" fmla="*/ 0 w 111"/>
                <a:gd name="T15" fmla="*/ 1295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49">
                  <a:moveTo>
                    <a:pt x="0" y="1295"/>
                  </a:moveTo>
                  <a:lnTo>
                    <a:pt x="0" y="1295"/>
                  </a:lnTo>
                  <a:cubicBezTo>
                    <a:pt x="0" y="1325"/>
                    <a:pt x="23" y="1348"/>
                    <a:pt x="56" y="1348"/>
                  </a:cubicBezTo>
                  <a:cubicBezTo>
                    <a:pt x="87" y="1348"/>
                    <a:pt x="110" y="1325"/>
                    <a:pt x="110" y="1295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23"/>
                    <a:pt x="87" y="0"/>
                    <a:pt x="56" y="0"/>
                  </a:cubicBezTo>
                  <a:cubicBezTo>
                    <a:pt x="23" y="0"/>
                    <a:pt x="0" y="23"/>
                    <a:pt x="0" y="53"/>
                  </a:cubicBezTo>
                  <a:lnTo>
                    <a:pt x="0" y="1295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8" name="Freeform 12"/>
            <p:cNvSpPr>
              <a:spLocks noChangeArrowheads="1"/>
            </p:cNvSpPr>
            <p:nvPr/>
          </p:nvSpPr>
          <p:spPr bwMode="auto">
            <a:xfrm>
              <a:off x="3489325" y="1027113"/>
              <a:ext cx="1597025" cy="1887537"/>
            </a:xfrm>
            <a:custGeom>
              <a:avLst/>
              <a:gdLst>
                <a:gd name="T0" fmla="*/ 4435 w 4436"/>
                <a:gd name="T1" fmla="*/ 4420 h 5242"/>
                <a:gd name="T2" fmla="*/ 4435 w 4436"/>
                <a:gd name="T3" fmla="*/ 4420 h 5242"/>
                <a:gd name="T4" fmla="*/ 3612 w 4436"/>
                <a:gd name="T5" fmla="*/ 5241 h 5242"/>
                <a:gd name="T6" fmla="*/ 821 w 4436"/>
                <a:gd name="T7" fmla="*/ 5241 h 5242"/>
                <a:gd name="T8" fmla="*/ 0 w 4436"/>
                <a:gd name="T9" fmla="*/ 4420 h 5242"/>
                <a:gd name="T10" fmla="*/ 0 w 4436"/>
                <a:gd name="T11" fmla="*/ 823 h 5242"/>
                <a:gd name="T12" fmla="*/ 821 w 4436"/>
                <a:gd name="T13" fmla="*/ 0 h 5242"/>
                <a:gd name="T14" fmla="*/ 3612 w 4436"/>
                <a:gd name="T15" fmla="*/ 0 h 5242"/>
                <a:gd name="T16" fmla="*/ 4435 w 4436"/>
                <a:gd name="T17" fmla="*/ 823 h 5242"/>
                <a:gd name="T18" fmla="*/ 4435 w 4436"/>
                <a:gd name="T19" fmla="*/ 4420 h 5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6" h="5242">
                  <a:moveTo>
                    <a:pt x="4435" y="4420"/>
                  </a:moveTo>
                  <a:lnTo>
                    <a:pt x="4435" y="4420"/>
                  </a:lnTo>
                  <a:cubicBezTo>
                    <a:pt x="4435" y="4876"/>
                    <a:pt x="4071" y="5241"/>
                    <a:pt x="3612" y="5241"/>
                  </a:cubicBezTo>
                  <a:cubicBezTo>
                    <a:pt x="821" y="5241"/>
                    <a:pt x="821" y="5241"/>
                    <a:pt x="821" y="5241"/>
                  </a:cubicBezTo>
                  <a:cubicBezTo>
                    <a:pt x="372" y="5241"/>
                    <a:pt x="0" y="4876"/>
                    <a:pt x="0" y="442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374"/>
                    <a:pt x="372" y="0"/>
                    <a:pt x="821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4071" y="0"/>
                    <a:pt x="4435" y="374"/>
                    <a:pt x="4435" y="823"/>
                  </a:cubicBezTo>
                  <a:lnTo>
                    <a:pt x="4435" y="442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9" name="Freeform 13"/>
            <p:cNvSpPr>
              <a:spLocks noChangeArrowheads="1"/>
            </p:cNvSpPr>
            <p:nvPr/>
          </p:nvSpPr>
          <p:spPr bwMode="auto">
            <a:xfrm>
              <a:off x="3556000" y="1101725"/>
              <a:ext cx="1463675" cy="1736725"/>
            </a:xfrm>
            <a:custGeom>
              <a:avLst/>
              <a:gdLst>
                <a:gd name="T0" fmla="*/ 4063 w 4064"/>
                <a:gd name="T1" fmla="*/ 4210 h 4824"/>
                <a:gd name="T2" fmla="*/ 4063 w 4064"/>
                <a:gd name="T3" fmla="*/ 4210 h 4824"/>
                <a:gd name="T4" fmla="*/ 3451 w 4064"/>
                <a:gd name="T5" fmla="*/ 4823 h 4824"/>
                <a:gd name="T6" fmla="*/ 613 w 4064"/>
                <a:gd name="T7" fmla="*/ 4823 h 4824"/>
                <a:gd name="T8" fmla="*/ 0 w 4064"/>
                <a:gd name="T9" fmla="*/ 4210 h 4824"/>
                <a:gd name="T10" fmla="*/ 0 w 4064"/>
                <a:gd name="T11" fmla="*/ 613 h 4824"/>
                <a:gd name="T12" fmla="*/ 613 w 4064"/>
                <a:gd name="T13" fmla="*/ 0 h 4824"/>
                <a:gd name="T14" fmla="*/ 3451 w 4064"/>
                <a:gd name="T15" fmla="*/ 0 h 4824"/>
                <a:gd name="T16" fmla="*/ 4063 w 4064"/>
                <a:gd name="T17" fmla="*/ 613 h 4824"/>
                <a:gd name="T18" fmla="*/ 4063 w 4064"/>
                <a:gd name="T19" fmla="*/ 4210 h 4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4" h="4824">
                  <a:moveTo>
                    <a:pt x="4063" y="4210"/>
                  </a:moveTo>
                  <a:lnTo>
                    <a:pt x="4063" y="4210"/>
                  </a:lnTo>
                  <a:cubicBezTo>
                    <a:pt x="4063" y="4552"/>
                    <a:pt x="3785" y="4823"/>
                    <a:pt x="3451" y="4823"/>
                  </a:cubicBezTo>
                  <a:cubicBezTo>
                    <a:pt x="613" y="4823"/>
                    <a:pt x="613" y="4823"/>
                    <a:pt x="613" y="4823"/>
                  </a:cubicBezTo>
                  <a:cubicBezTo>
                    <a:pt x="271" y="4823"/>
                    <a:pt x="0" y="4552"/>
                    <a:pt x="0" y="4210"/>
                  </a:cubicBezTo>
                  <a:cubicBezTo>
                    <a:pt x="0" y="613"/>
                    <a:pt x="0" y="613"/>
                    <a:pt x="0" y="613"/>
                  </a:cubicBezTo>
                  <a:cubicBezTo>
                    <a:pt x="0" y="272"/>
                    <a:pt x="271" y="0"/>
                    <a:pt x="613" y="0"/>
                  </a:cubicBezTo>
                  <a:cubicBezTo>
                    <a:pt x="3451" y="0"/>
                    <a:pt x="3451" y="0"/>
                    <a:pt x="3451" y="0"/>
                  </a:cubicBezTo>
                  <a:cubicBezTo>
                    <a:pt x="3785" y="0"/>
                    <a:pt x="4063" y="272"/>
                    <a:pt x="4063" y="613"/>
                  </a:cubicBezTo>
                  <a:lnTo>
                    <a:pt x="4063" y="421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0" name="Freeform 14"/>
            <p:cNvSpPr>
              <a:spLocks noChangeArrowheads="1"/>
            </p:cNvSpPr>
            <p:nvPr/>
          </p:nvSpPr>
          <p:spPr bwMode="auto">
            <a:xfrm>
              <a:off x="5054600" y="1468438"/>
              <a:ext cx="98425" cy="312737"/>
            </a:xfrm>
            <a:custGeom>
              <a:avLst/>
              <a:gdLst>
                <a:gd name="T0" fmla="*/ 271 w 272"/>
                <a:gd name="T1" fmla="*/ 776 h 870"/>
                <a:gd name="T2" fmla="*/ 271 w 272"/>
                <a:gd name="T3" fmla="*/ 776 h 870"/>
                <a:gd name="T4" fmla="*/ 194 w 272"/>
                <a:gd name="T5" fmla="*/ 869 h 870"/>
                <a:gd name="T6" fmla="*/ 93 w 272"/>
                <a:gd name="T7" fmla="*/ 869 h 870"/>
                <a:gd name="T8" fmla="*/ 0 w 272"/>
                <a:gd name="T9" fmla="*/ 545 h 870"/>
                <a:gd name="T10" fmla="*/ 0 w 272"/>
                <a:gd name="T11" fmla="*/ 264 h 870"/>
                <a:gd name="T12" fmla="*/ 93 w 272"/>
                <a:gd name="T13" fmla="*/ 0 h 870"/>
                <a:gd name="T14" fmla="*/ 194 w 272"/>
                <a:gd name="T15" fmla="*/ 0 h 870"/>
                <a:gd name="T16" fmla="*/ 271 w 272"/>
                <a:gd name="T17" fmla="*/ 86 h 870"/>
                <a:gd name="T18" fmla="*/ 271 w 272"/>
                <a:gd name="T19" fmla="*/ 776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870">
                  <a:moveTo>
                    <a:pt x="271" y="776"/>
                  </a:moveTo>
                  <a:lnTo>
                    <a:pt x="271" y="776"/>
                  </a:lnTo>
                  <a:cubicBezTo>
                    <a:pt x="271" y="830"/>
                    <a:pt x="233" y="869"/>
                    <a:pt x="194" y="869"/>
                  </a:cubicBezTo>
                  <a:cubicBezTo>
                    <a:pt x="93" y="869"/>
                    <a:pt x="93" y="869"/>
                    <a:pt x="93" y="869"/>
                  </a:cubicBezTo>
                  <a:cubicBezTo>
                    <a:pt x="53" y="869"/>
                    <a:pt x="0" y="736"/>
                    <a:pt x="0" y="54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40"/>
                    <a:pt x="53" y="0"/>
                    <a:pt x="93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3" y="0"/>
                    <a:pt x="271" y="40"/>
                    <a:pt x="271" y="86"/>
                  </a:cubicBezTo>
                  <a:lnTo>
                    <a:pt x="271" y="7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6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7113659" y="4023159"/>
            <a:ext cx="1464661" cy="1738983"/>
          </a:xfrm>
          <a:prstGeom prst="roundRect">
            <a:avLst>
              <a:gd name="adj" fmla="val 14393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3540632" y="3372646"/>
            <a:ext cx="1666617" cy="3050164"/>
            <a:chOff x="3489325" y="449263"/>
            <a:chExt cx="1663700" cy="3044825"/>
          </a:xfrm>
        </p:grpSpPr>
        <p:sp>
          <p:nvSpPr>
            <p:cNvPr id="63" name="Freeform 9"/>
            <p:cNvSpPr>
              <a:spLocks noChangeArrowheads="1"/>
            </p:cNvSpPr>
            <p:nvPr/>
          </p:nvSpPr>
          <p:spPr bwMode="auto">
            <a:xfrm>
              <a:off x="3665538" y="449263"/>
              <a:ext cx="1244600" cy="739775"/>
            </a:xfrm>
            <a:custGeom>
              <a:avLst/>
              <a:gdLst>
                <a:gd name="T0" fmla="*/ 1728 w 3459"/>
                <a:gd name="T1" fmla="*/ 2055 h 2056"/>
                <a:gd name="T2" fmla="*/ 1728 w 3459"/>
                <a:gd name="T3" fmla="*/ 2055 h 2056"/>
                <a:gd name="T4" fmla="*/ 3458 w 3459"/>
                <a:gd name="T5" fmla="*/ 1683 h 2056"/>
                <a:gd name="T6" fmla="*/ 3123 w 3459"/>
                <a:gd name="T7" fmla="*/ 1071 h 2056"/>
                <a:gd name="T8" fmla="*/ 3063 w 3459"/>
                <a:gd name="T9" fmla="*/ 372 h 2056"/>
                <a:gd name="T10" fmla="*/ 2845 w 3459"/>
                <a:gd name="T11" fmla="*/ 108 h 2056"/>
                <a:gd name="T12" fmla="*/ 1744 w 3459"/>
                <a:gd name="T13" fmla="*/ 0 h 2056"/>
                <a:gd name="T14" fmla="*/ 1728 w 3459"/>
                <a:gd name="T15" fmla="*/ 0 h 2056"/>
                <a:gd name="T16" fmla="*/ 1711 w 3459"/>
                <a:gd name="T17" fmla="*/ 0 h 2056"/>
                <a:gd name="T18" fmla="*/ 613 w 3459"/>
                <a:gd name="T19" fmla="*/ 108 h 2056"/>
                <a:gd name="T20" fmla="*/ 395 w 3459"/>
                <a:gd name="T21" fmla="*/ 372 h 2056"/>
                <a:gd name="T22" fmla="*/ 332 w 3459"/>
                <a:gd name="T23" fmla="*/ 1071 h 2056"/>
                <a:gd name="T24" fmla="*/ 0 w 3459"/>
                <a:gd name="T25" fmla="*/ 1683 h 2056"/>
                <a:gd name="T26" fmla="*/ 1728 w 3459"/>
                <a:gd name="T27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2055"/>
                  </a:moveTo>
                  <a:lnTo>
                    <a:pt x="1728" y="2055"/>
                  </a:lnTo>
                  <a:cubicBezTo>
                    <a:pt x="3458" y="1683"/>
                    <a:pt x="3458" y="1683"/>
                    <a:pt x="3458" y="1683"/>
                  </a:cubicBezTo>
                  <a:cubicBezTo>
                    <a:pt x="3240" y="1543"/>
                    <a:pt x="3147" y="1279"/>
                    <a:pt x="3123" y="1071"/>
                  </a:cubicBezTo>
                  <a:cubicBezTo>
                    <a:pt x="3100" y="854"/>
                    <a:pt x="3077" y="536"/>
                    <a:pt x="3063" y="372"/>
                  </a:cubicBezTo>
                  <a:cubicBezTo>
                    <a:pt x="3046" y="211"/>
                    <a:pt x="2960" y="148"/>
                    <a:pt x="2845" y="108"/>
                  </a:cubicBezTo>
                  <a:cubicBezTo>
                    <a:pt x="2728" y="71"/>
                    <a:pt x="2216" y="0"/>
                    <a:pt x="1744" y="0"/>
                  </a:cubicBezTo>
                  <a:cubicBezTo>
                    <a:pt x="1735" y="0"/>
                    <a:pt x="1735" y="0"/>
                    <a:pt x="1728" y="0"/>
                  </a:cubicBezTo>
                  <a:cubicBezTo>
                    <a:pt x="1721" y="0"/>
                    <a:pt x="1721" y="0"/>
                    <a:pt x="1711" y="0"/>
                  </a:cubicBezTo>
                  <a:cubicBezTo>
                    <a:pt x="1239" y="0"/>
                    <a:pt x="727" y="71"/>
                    <a:pt x="613" y="108"/>
                  </a:cubicBezTo>
                  <a:cubicBezTo>
                    <a:pt x="486" y="148"/>
                    <a:pt x="409" y="211"/>
                    <a:pt x="395" y="372"/>
                  </a:cubicBezTo>
                  <a:cubicBezTo>
                    <a:pt x="379" y="536"/>
                    <a:pt x="355" y="854"/>
                    <a:pt x="332" y="1071"/>
                  </a:cubicBezTo>
                  <a:cubicBezTo>
                    <a:pt x="302" y="1279"/>
                    <a:pt x="215" y="1543"/>
                    <a:pt x="0" y="1683"/>
                  </a:cubicBezTo>
                  <a:lnTo>
                    <a:pt x="1728" y="205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4" name="Freeform 10"/>
            <p:cNvSpPr>
              <a:spLocks noChangeArrowheads="1"/>
            </p:cNvSpPr>
            <p:nvPr/>
          </p:nvSpPr>
          <p:spPr bwMode="auto">
            <a:xfrm>
              <a:off x="3665538" y="2754313"/>
              <a:ext cx="1244600" cy="739775"/>
            </a:xfrm>
            <a:custGeom>
              <a:avLst/>
              <a:gdLst>
                <a:gd name="T0" fmla="*/ 1728 w 3459"/>
                <a:gd name="T1" fmla="*/ 0 h 2056"/>
                <a:gd name="T2" fmla="*/ 1728 w 3459"/>
                <a:gd name="T3" fmla="*/ 0 h 2056"/>
                <a:gd name="T4" fmla="*/ 0 w 3459"/>
                <a:gd name="T5" fmla="*/ 372 h 2056"/>
                <a:gd name="T6" fmla="*/ 332 w 3459"/>
                <a:gd name="T7" fmla="*/ 984 h 2056"/>
                <a:gd name="T8" fmla="*/ 395 w 3459"/>
                <a:gd name="T9" fmla="*/ 1674 h 2056"/>
                <a:gd name="T10" fmla="*/ 613 w 3459"/>
                <a:gd name="T11" fmla="*/ 1938 h 2056"/>
                <a:gd name="T12" fmla="*/ 1711 w 3459"/>
                <a:gd name="T13" fmla="*/ 2055 h 2056"/>
                <a:gd name="T14" fmla="*/ 1728 w 3459"/>
                <a:gd name="T15" fmla="*/ 2055 h 2056"/>
                <a:gd name="T16" fmla="*/ 1744 w 3459"/>
                <a:gd name="T17" fmla="*/ 2055 h 2056"/>
                <a:gd name="T18" fmla="*/ 2845 w 3459"/>
                <a:gd name="T19" fmla="*/ 1938 h 2056"/>
                <a:gd name="T20" fmla="*/ 3063 w 3459"/>
                <a:gd name="T21" fmla="*/ 1674 h 2056"/>
                <a:gd name="T22" fmla="*/ 3123 w 3459"/>
                <a:gd name="T23" fmla="*/ 984 h 2056"/>
                <a:gd name="T24" fmla="*/ 3458 w 3459"/>
                <a:gd name="T25" fmla="*/ 372 h 2056"/>
                <a:gd name="T26" fmla="*/ 1728 w 3459"/>
                <a:gd name="T2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0"/>
                  </a:moveTo>
                  <a:lnTo>
                    <a:pt x="1728" y="0"/>
                  </a:lnTo>
                  <a:cubicBezTo>
                    <a:pt x="0" y="372"/>
                    <a:pt x="0" y="372"/>
                    <a:pt x="0" y="372"/>
                  </a:cubicBezTo>
                  <a:cubicBezTo>
                    <a:pt x="215" y="512"/>
                    <a:pt x="302" y="776"/>
                    <a:pt x="332" y="984"/>
                  </a:cubicBezTo>
                  <a:cubicBezTo>
                    <a:pt x="355" y="1194"/>
                    <a:pt x="379" y="1512"/>
                    <a:pt x="395" y="1674"/>
                  </a:cubicBezTo>
                  <a:cubicBezTo>
                    <a:pt x="409" y="1837"/>
                    <a:pt x="486" y="1907"/>
                    <a:pt x="613" y="1938"/>
                  </a:cubicBezTo>
                  <a:cubicBezTo>
                    <a:pt x="727" y="1978"/>
                    <a:pt x="1239" y="2055"/>
                    <a:pt x="1711" y="2055"/>
                  </a:cubicBezTo>
                  <a:cubicBezTo>
                    <a:pt x="1721" y="2055"/>
                    <a:pt x="1721" y="2055"/>
                    <a:pt x="1728" y="2055"/>
                  </a:cubicBezTo>
                  <a:cubicBezTo>
                    <a:pt x="1735" y="2055"/>
                    <a:pt x="1735" y="2055"/>
                    <a:pt x="1744" y="2055"/>
                  </a:cubicBezTo>
                  <a:cubicBezTo>
                    <a:pt x="2216" y="2055"/>
                    <a:pt x="2728" y="1978"/>
                    <a:pt x="2845" y="1938"/>
                  </a:cubicBezTo>
                  <a:cubicBezTo>
                    <a:pt x="2960" y="1907"/>
                    <a:pt x="3046" y="1837"/>
                    <a:pt x="3063" y="1674"/>
                  </a:cubicBezTo>
                  <a:cubicBezTo>
                    <a:pt x="3077" y="1512"/>
                    <a:pt x="3100" y="1194"/>
                    <a:pt x="3123" y="984"/>
                  </a:cubicBezTo>
                  <a:cubicBezTo>
                    <a:pt x="3147" y="776"/>
                    <a:pt x="3240" y="512"/>
                    <a:pt x="3458" y="372"/>
                  </a:cubicBezTo>
                  <a:lnTo>
                    <a:pt x="1728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5" name="Freeform 11"/>
            <p:cNvSpPr>
              <a:spLocks noChangeArrowheads="1"/>
            </p:cNvSpPr>
            <p:nvPr/>
          </p:nvSpPr>
          <p:spPr bwMode="auto">
            <a:xfrm>
              <a:off x="5065713" y="2020888"/>
              <a:ext cx="39687" cy="485775"/>
            </a:xfrm>
            <a:custGeom>
              <a:avLst/>
              <a:gdLst>
                <a:gd name="T0" fmla="*/ 0 w 111"/>
                <a:gd name="T1" fmla="*/ 1295 h 1349"/>
                <a:gd name="T2" fmla="*/ 0 w 111"/>
                <a:gd name="T3" fmla="*/ 1295 h 1349"/>
                <a:gd name="T4" fmla="*/ 56 w 111"/>
                <a:gd name="T5" fmla="*/ 1348 h 1349"/>
                <a:gd name="T6" fmla="*/ 110 w 111"/>
                <a:gd name="T7" fmla="*/ 1295 h 1349"/>
                <a:gd name="T8" fmla="*/ 110 w 111"/>
                <a:gd name="T9" fmla="*/ 53 h 1349"/>
                <a:gd name="T10" fmla="*/ 56 w 111"/>
                <a:gd name="T11" fmla="*/ 0 h 1349"/>
                <a:gd name="T12" fmla="*/ 0 w 111"/>
                <a:gd name="T13" fmla="*/ 53 h 1349"/>
                <a:gd name="T14" fmla="*/ 0 w 111"/>
                <a:gd name="T15" fmla="*/ 1295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49">
                  <a:moveTo>
                    <a:pt x="0" y="1295"/>
                  </a:moveTo>
                  <a:lnTo>
                    <a:pt x="0" y="1295"/>
                  </a:lnTo>
                  <a:cubicBezTo>
                    <a:pt x="0" y="1325"/>
                    <a:pt x="23" y="1348"/>
                    <a:pt x="56" y="1348"/>
                  </a:cubicBezTo>
                  <a:cubicBezTo>
                    <a:pt x="87" y="1348"/>
                    <a:pt x="110" y="1325"/>
                    <a:pt x="110" y="1295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23"/>
                    <a:pt x="87" y="0"/>
                    <a:pt x="56" y="0"/>
                  </a:cubicBezTo>
                  <a:cubicBezTo>
                    <a:pt x="23" y="0"/>
                    <a:pt x="0" y="23"/>
                    <a:pt x="0" y="53"/>
                  </a:cubicBezTo>
                  <a:lnTo>
                    <a:pt x="0" y="1295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6" name="Freeform 12"/>
            <p:cNvSpPr>
              <a:spLocks noChangeArrowheads="1"/>
            </p:cNvSpPr>
            <p:nvPr/>
          </p:nvSpPr>
          <p:spPr bwMode="auto">
            <a:xfrm>
              <a:off x="3489325" y="1027113"/>
              <a:ext cx="1597025" cy="1887537"/>
            </a:xfrm>
            <a:custGeom>
              <a:avLst/>
              <a:gdLst>
                <a:gd name="T0" fmla="*/ 4435 w 4436"/>
                <a:gd name="T1" fmla="*/ 4420 h 5242"/>
                <a:gd name="T2" fmla="*/ 4435 w 4436"/>
                <a:gd name="T3" fmla="*/ 4420 h 5242"/>
                <a:gd name="T4" fmla="*/ 3612 w 4436"/>
                <a:gd name="T5" fmla="*/ 5241 h 5242"/>
                <a:gd name="T6" fmla="*/ 821 w 4436"/>
                <a:gd name="T7" fmla="*/ 5241 h 5242"/>
                <a:gd name="T8" fmla="*/ 0 w 4436"/>
                <a:gd name="T9" fmla="*/ 4420 h 5242"/>
                <a:gd name="T10" fmla="*/ 0 w 4436"/>
                <a:gd name="T11" fmla="*/ 823 h 5242"/>
                <a:gd name="T12" fmla="*/ 821 w 4436"/>
                <a:gd name="T13" fmla="*/ 0 h 5242"/>
                <a:gd name="T14" fmla="*/ 3612 w 4436"/>
                <a:gd name="T15" fmla="*/ 0 h 5242"/>
                <a:gd name="T16" fmla="*/ 4435 w 4436"/>
                <a:gd name="T17" fmla="*/ 823 h 5242"/>
                <a:gd name="T18" fmla="*/ 4435 w 4436"/>
                <a:gd name="T19" fmla="*/ 4420 h 5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6" h="5242">
                  <a:moveTo>
                    <a:pt x="4435" y="4420"/>
                  </a:moveTo>
                  <a:lnTo>
                    <a:pt x="4435" y="4420"/>
                  </a:lnTo>
                  <a:cubicBezTo>
                    <a:pt x="4435" y="4876"/>
                    <a:pt x="4071" y="5241"/>
                    <a:pt x="3612" y="5241"/>
                  </a:cubicBezTo>
                  <a:cubicBezTo>
                    <a:pt x="821" y="5241"/>
                    <a:pt x="821" y="5241"/>
                    <a:pt x="821" y="5241"/>
                  </a:cubicBezTo>
                  <a:cubicBezTo>
                    <a:pt x="372" y="5241"/>
                    <a:pt x="0" y="4876"/>
                    <a:pt x="0" y="442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374"/>
                    <a:pt x="372" y="0"/>
                    <a:pt x="821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4071" y="0"/>
                    <a:pt x="4435" y="374"/>
                    <a:pt x="4435" y="823"/>
                  </a:cubicBezTo>
                  <a:lnTo>
                    <a:pt x="4435" y="442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7" name="Freeform 13"/>
            <p:cNvSpPr>
              <a:spLocks noChangeArrowheads="1"/>
            </p:cNvSpPr>
            <p:nvPr/>
          </p:nvSpPr>
          <p:spPr bwMode="auto">
            <a:xfrm>
              <a:off x="3556000" y="1101725"/>
              <a:ext cx="1463675" cy="1736725"/>
            </a:xfrm>
            <a:custGeom>
              <a:avLst/>
              <a:gdLst>
                <a:gd name="T0" fmla="*/ 4063 w 4064"/>
                <a:gd name="T1" fmla="*/ 4210 h 4824"/>
                <a:gd name="T2" fmla="*/ 4063 w 4064"/>
                <a:gd name="T3" fmla="*/ 4210 h 4824"/>
                <a:gd name="T4" fmla="*/ 3451 w 4064"/>
                <a:gd name="T5" fmla="*/ 4823 h 4824"/>
                <a:gd name="T6" fmla="*/ 613 w 4064"/>
                <a:gd name="T7" fmla="*/ 4823 h 4824"/>
                <a:gd name="T8" fmla="*/ 0 w 4064"/>
                <a:gd name="T9" fmla="*/ 4210 h 4824"/>
                <a:gd name="T10" fmla="*/ 0 w 4064"/>
                <a:gd name="T11" fmla="*/ 613 h 4824"/>
                <a:gd name="T12" fmla="*/ 613 w 4064"/>
                <a:gd name="T13" fmla="*/ 0 h 4824"/>
                <a:gd name="T14" fmla="*/ 3451 w 4064"/>
                <a:gd name="T15" fmla="*/ 0 h 4824"/>
                <a:gd name="T16" fmla="*/ 4063 w 4064"/>
                <a:gd name="T17" fmla="*/ 613 h 4824"/>
                <a:gd name="T18" fmla="*/ 4063 w 4064"/>
                <a:gd name="T19" fmla="*/ 4210 h 4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4" h="4824">
                  <a:moveTo>
                    <a:pt x="4063" y="4210"/>
                  </a:moveTo>
                  <a:lnTo>
                    <a:pt x="4063" y="4210"/>
                  </a:lnTo>
                  <a:cubicBezTo>
                    <a:pt x="4063" y="4552"/>
                    <a:pt x="3785" y="4823"/>
                    <a:pt x="3451" y="4823"/>
                  </a:cubicBezTo>
                  <a:cubicBezTo>
                    <a:pt x="613" y="4823"/>
                    <a:pt x="613" y="4823"/>
                    <a:pt x="613" y="4823"/>
                  </a:cubicBezTo>
                  <a:cubicBezTo>
                    <a:pt x="271" y="4823"/>
                    <a:pt x="0" y="4552"/>
                    <a:pt x="0" y="4210"/>
                  </a:cubicBezTo>
                  <a:cubicBezTo>
                    <a:pt x="0" y="613"/>
                    <a:pt x="0" y="613"/>
                    <a:pt x="0" y="613"/>
                  </a:cubicBezTo>
                  <a:cubicBezTo>
                    <a:pt x="0" y="272"/>
                    <a:pt x="271" y="0"/>
                    <a:pt x="613" y="0"/>
                  </a:cubicBezTo>
                  <a:cubicBezTo>
                    <a:pt x="3451" y="0"/>
                    <a:pt x="3451" y="0"/>
                    <a:pt x="3451" y="0"/>
                  </a:cubicBezTo>
                  <a:cubicBezTo>
                    <a:pt x="3785" y="0"/>
                    <a:pt x="4063" y="272"/>
                    <a:pt x="4063" y="613"/>
                  </a:cubicBezTo>
                  <a:lnTo>
                    <a:pt x="4063" y="421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8" name="Freeform 14"/>
            <p:cNvSpPr>
              <a:spLocks noChangeArrowheads="1"/>
            </p:cNvSpPr>
            <p:nvPr/>
          </p:nvSpPr>
          <p:spPr bwMode="auto">
            <a:xfrm>
              <a:off x="5054600" y="1468438"/>
              <a:ext cx="98425" cy="312737"/>
            </a:xfrm>
            <a:custGeom>
              <a:avLst/>
              <a:gdLst>
                <a:gd name="T0" fmla="*/ 271 w 272"/>
                <a:gd name="T1" fmla="*/ 776 h 870"/>
                <a:gd name="T2" fmla="*/ 271 w 272"/>
                <a:gd name="T3" fmla="*/ 776 h 870"/>
                <a:gd name="T4" fmla="*/ 194 w 272"/>
                <a:gd name="T5" fmla="*/ 869 h 870"/>
                <a:gd name="T6" fmla="*/ 93 w 272"/>
                <a:gd name="T7" fmla="*/ 869 h 870"/>
                <a:gd name="T8" fmla="*/ 0 w 272"/>
                <a:gd name="T9" fmla="*/ 545 h 870"/>
                <a:gd name="T10" fmla="*/ 0 w 272"/>
                <a:gd name="T11" fmla="*/ 264 h 870"/>
                <a:gd name="T12" fmla="*/ 93 w 272"/>
                <a:gd name="T13" fmla="*/ 0 h 870"/>
                <a:gd name="T14" fmla="*/ 194 w 272"/>
                <a:gd name="T15" fmla="*/ 0 h 870"/>
                <a:gd name="T16" fmla="*/ 271 w 272"/>
                <a:gd name="T17" fmla="*/ 86 h 870"/>
                <a:gd name="T18" fmla="*/ 271 w 272"/>
                <a:gd name="T19" fmla="*/ 776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870">
                  <a:moveTo>
                    <a:pt x="271" y="776"/>
                  </a:moveTo>
                  <a:lnTo>
                    <a:pt x="271" y="776"/>
                  </a:lnTo>
                  <a:cubicBezTo>
                    <a:pt x="271" y="830"/>
                    <a:pt x="233" y="869"/>
                    <a:pt x="194" y="869"/>
                  </a:cubicBezTo>
                  <a:cubicBezTo>
                    <a:pt x="93" y="869"/>
                    <a:pt x="93" y="869"/>
                    <a:pt x="93" y="869"/>
                  </a:cubicBezTo>
                  <a:cubicBezTo>
                    <a:pt x="53" y="869"/>
                    <a:pt x="0" y="736"/>
                    <a:pt x="0" y="54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40"/>
                    <a:pt x="53" y="0"/>
                    <a:pt x="93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3" y="0"/>
                    <a:pt x="271" y="40"/>
                    <a:pt x="271" y="86"/>
                  </a:cubicBezTo>
                  <a:lnTo>
                    <a:pt x="271" y="7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69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608788" y="4025039"/>
            <a:ext cx="1464661" cy="1738983"/>
          </a:xfrm>
          <a:prstGeom prst="roundRect">
            <a:avLst>
              <a:gd name="adj" fmla="val 14393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8807784" y="3370766"/>
            <a:ext cx="1666617" cy="3050164"/>
            <a:chOff x="3489325" y="449263"/>
            <a:chExt cx="1663700" cy="3044825"/>
          </a:xfrm>
        </p:grpSpPr>
        <p:sp>
          <p:nvSpPr>
            <p:cNvPr id="71" name="Freeform 9"/>
            <p:cNvSpPr>
              <a:spLocks noChangeArrowheads="1"/>
            </p:cNvSpPr>
            <p:nvPr/>
          </p:nvSpPr>
          <p:spPr bwMode="auto">
            <a:xfrm>
              <a:off x="3665538" y="449263"/>
              <a:ext cx="1244600" cy="739775"/>
            </a:xfrm>
            <a:custGeom>
              <a:avLst/>
              <a:gdLst>
                <a:gd name="T0" fmla="*/ 1728 w 3459"/>
                <a:gd name="T1" fmla="*/ 2055 h 2056"/>
                <a:gd name="T2" fmla="*/ 1728 w 3459"/>
                <a:gd name="T3" fmla="*/ 2055 h 2056"/>
                <a:gd name="T4" fmla="*/ 3458 w 3459"/>
                <a:gd name="T5" fmla="*/ 1683 h 2056"/>
                <a:gd name="T6" fmla="*/ 3123 w 3459"/>
                <a:gd name="T7" fmla="*/ 1071 h 2056"/>
                <a:gd name="T8" fmla="*/ 3063 w 3459"/>
                <a:gd name="T9" fmla="*/ 372 h 2056"/>
                <a:gd name="T10" fmla="*/ 2845 w 3459"/>
                <a:gd name="T11" fmla="*/ 108 h 2056"/>
                <a:gd name="T12" fmla="*/ 1744 w 3459"/>
                <a:gd name="T13" fmla="*/ 0 h 2056"/>
                <a:gd name="T14" fmla="*/ 1728 w 3459"/>
                <a:gd name="T15" fmla="*/ 0 h 2056"/>
                <a:gd name="T16" fmla="*/ 1711 w 3459"/>
                <a:gd name="T17" fmla="*/ 0 h 2056"/>
                <a:gd name="T18" fmla="*/ 613 w 3459"/>
                <a:gd name="T19" fmla="*/ 108 h 2056"/>
                <a:gd name="T20" fmla="*/ 395 w 3459"/>
                <a:gd name="T21" fmla="*/ 372 h 2056"/>
                <a:gd name="T22" fmla="*/ 332 w 3459"/>
                <a:gd name="T23" fmla="*/ 1071 h 2056"/>
                <a:gd name="T24" fmla="*/ 0 w 3459"/>
                <a:gd name="T25" fmla="*/ 1683 h 2056"/>
                <a:gd name="T26" fmla="*/ 1728 w 3459"/>
                <a:gd name="T27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2055"/>
                  </a:moveTo>
                  <a:lnTo>
                    <a:pt x="1728" y="2055"/>
                  </a:lnTo>
                  <a:cubicBezTo>
                    <a:pt x="3458" y="1683"/>
                    <a:pt x="3458" y="1683"/>
                    <a:pt x="3458" y="1683"/>
                  </a:cubicBezTo>
                  <a:cubicBezTo>
                    <a:pt x="3240" y="1543"/>
                    <a:pt x="3147" y="1279"/>
                    <a:pt x="3123" y="1071"/>
                  </a:cubicBezTo>
                  <a:cubicBezTo>
                    <a:pt x="3100" y="854"/>
                    <a:pt x="3077" y="536"/>
                    <a:pt x="3063" y="372"/>
                  </a:cubicBezTo>
                  <a:cubicBezTo>
                    <a:pt x="3046" y="211"/>
                    <a:pt x="2960" y="148"/>
                    <a:pt x="2845" y="108"/>
                  </a:cubicBezTo>
                  <a:cubicBezTo>
                    <a:pt x="2728" y="71"/>
                    <a:pt x="2216" y="0"/>
                    <a:pt x="1744" y="0"/>
                  </a:cubicBezTo>
                  <a:cubicBezTo>
                    <a:pt x="1735" y="0"/>
                    <a:pt x="1735" y="0"/>
                    <a:pt x="1728" y="0"/>
                  </a:cubicBezTo>
                  <a:cubicBezTo>
                    <a:pt x="1721" y="0"/>
                    <a:pt x="1721" y="0"/>
                    <a:pt x="1711" y="0"/>
                  </a:cubicBezTo>
                  <a:cubicBezTo>
                    <a:pt x="1239" y="0"/>
                    <a:pt x="727" y="71"/>
                    <a:pt x="613" y="108"/>
                  </a:cubicBezTo>
                  <a:cubicBezTo>
                    <a:pt x="486" y="148"/>
                    <a:pt x="409" y="211"/>
                    <a:pt x="395" y="372"/>
                  </a:cubicBezTo>
                  <a:cubicBezTo>
                    <a:pt x="379" y="536"/>
                    <a:pt x="355" y="854"/>
                    <a:pt x="332" y="1071"/>
                  </a:cubicBezTo>
                  <a:cubicBezTo>
                    <a:pt x="302" y="1279"/>
                    <a:pt x="215" y="1543"/>
                    <a:pt x="0" y="1683"/>
                  </a:cubicBezTo>
                  <a:lnTo>
                    <a:pt x="1728" y="2055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2" name="Freeform 10"/>
            <p:cNvSpPr>
              <a:spLocks noChangeArrowheads="1"/>
            </p:cNvSpPr>
            <p:nvPr/>
          </p:nvSpPr>
          <p:spPr bwMode="auto">
            <a:xfrm>
              <a:off x="3665538" y="2754313"/>
              <a:ext cx="1244600" cy="739775"/>
            </a:xfrm>
            <a:custGeom>
              <a:avLst/>
              <a:gdLst>
                <a:gd name="T0" fmla="*/ 1728 w 3459"/>
                <a:gd name="T1" fmla="*/ 0 h 2056"/>
                <a:gd name="T2" fmla="*/ 1728 w 3459"/>
                <a:gd name="T3" fmla="*/ 0 h 2056"/>
                <a:gd name="T4" fmla="*/ 0 w 3459"/>
                <a:gd name="T5" fmla="*/ 372 h 2056"/>
                <a:gd name="T6" fmla="*/ 332 w 3459"/>
                <a:gd name="T7" fmla="*/ 984 h 2056"/>
                <a:gd name="T8" fmla="*/ 395 w 3459"/>
                <a:gd name="T9" fmla="*/ 1674 h 2056"/>
                <a:gd name="T10" fmla="*/ 613 w 3459"/>
                <a:gd name="T11" fmla="*/ 1938 h 2056"/>
                <a:gd name="T12" fmla="*/ 1711 w 3459"/>
                <a:gd name="T13" fmla="*/ 2055 h 2056"/>
                <a:gd name="T14" fmla="*/ 1728 w 3459"/>
                <a:gd name="T15" fmla="*/ 2055 h 2056"/>
                <a:gd name="T16" fmla="*/ 1744 w 3459"/>
                <a:gd name="T17" fmla="*/ 2055 h 2056"/>
                <a:gd name="T18" fmla="*/ 2845 w 3459"/>
                <a:gd name="T19" fmla="*/ 1938 h 2056"/>
                <a:gd name="T20" fmla="*/ 3063 w 3459"/>
                <a:gd name="T21" fmla="*/ 1674 h 2056"/>
                <a:gd name="T22" fmla="*/ 3123 w 3459"/>
                <a:gd name="T23" fmla="*/ 984 h 2056"/>
                <a:gd name="T24" fmla="*/ 3458 w 3459"/>
                <a:gd name="T25" fmla="*/ 372 h 2056"/>
                <a:gd name="T26" fmla="*/ 1728 w 3459"/>
                <a:gd name="T2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0"/>
                  </a:moveTo>
                  <a:lnTo>
                    <a:pt x="1728" y="0"/>
                  </a:lnTo>
                  <a:cubicBezTo>
                    <a:pt x="0" y="372"/>
                    <a:pt x="0" y="372"/>
                    <a:pt x="0" y="372"/>
                  </a:cubicBezTo>
                  <a:cubicBezTo>
                    <a:pt x="215" y="512"/>
                    <a:pt x="302" y="776"/>
                    <a:pt x="332" y="984"/>
                  </a:cubicBezTo>
                  <a:cubicBezTo>
                    <a:pt x="355" y="1194"/>
                    <a:pt x="379" y="1512"/>
                    <a:pt x="395" y="1674"/>
                  </a:cubicBezTo>
                  <a:cubicBezTo>
                    <a:pt x="409" y="1837"/>
                    <a:pt x="486" y="1907"/>
                    <a:pt x="613" y="1938"/>
                  </a:cubicBezTo>
                  <a:cubicBezTo>
                    <a:pt x="727" y="1978"/>
                    <a:pt x="1239" y="2055"/>
                    <a:pt x="1711" y="2055"/>
                  </a:cubicBezTo>
                  <a:cubicBezTo>
                    <a:pt x="1721" y="2055"/>
                    <a:pt x="1721" y="2055"/>
                    <a:pt x="1728" y="2055"/>
                  </a:cubicBezTo>
                  <a:cubicBezTo>
                    <a:pt x="1735" y="2055"/>
                    <a:pt x="1735" y="2055"/>
                    <a:pt x="1744" y="2055"/>
                  </a:cubicBezTo>
                  <a:cubicBezTo>
                    <a:pt x="2216" y="2055"/>
                    <a:pt x="2728" y="1978"/>
                    <a:pt x="2845" y="1938"/>
                  </a:cubicBezTo>
                  <a:cubicBezTo>
                    <a:pt x="2960" y="1907"/>
                    <a:pt x="3046" y="1837"/>
                    <a:pt x="3063" y="1674"/>
                  </a:cubicBezTo>
                  <a:cubicBezTo>
                    <a:pt x="3077" y="1512"/>
                    <a:pt x="3100" y="1194"/>
                    <a:pt x="3123" y="984"/>
                  </a:cubicBezTo>
                  <a:cubicBezTo>
                    <a:pt x="3147" y="776"/>
                    <a:pt x="3240" y="512"/>
                    <a:pt x="3458" y="372"/>
                  </a:cubicBezTo>
                  <a:lnTo>
                    <a:pt x="1728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3" name="Freeform 11"/>
            <p:cNvSpPr>
              <a:spLocks noChangeArrowheads="1"/>
            </p:cNvSpPr>
            <p:nvPr/>
          </p:nvSpPr>
          <p:spPr bwMode="auto">
            <a:xfrm>
              <a:off x="5065713" y="2020888"/>
              <a:ext cx="39687" cy="485775"/>
            </a:xfrm>
            <a:custGeom>
              <a:avLst/>
              <a:gdLst>
                <a:gd name="T0" fmla="*/ 0 w 111"/>
                <a:gd name="T1" fmla="*/ 1295 h 1349"/>
                <a:gd name="T2" fmla="*/ 0 w 111"/>
                <a:gd name="T3" fmla="*/ 1295 h 1349"/>
                <a:gd name="T4" fmla="*/ 56 w 111"/>
                <a:gd name="T5" fmla="*/ 1348 h 1349"/>
                <a:gd name="T6" fmla="*/ 110 w 111"/>
                <a:gd name="T7" fmla="*/ 1295 h 1349"/>
                <a:gd name="T8" fmla="*/ 110 w 111"/>
                <a:gd name="T9" fmla="*/ 53 h 1349"/>
                <a:gd name="T10" fmla="*/ 56 w 111"/>
                <a:gd name="T11" fmla="*/ 0 h 1349"/>
                <a:gd name="T12" fmla="*/ 0 w 111"/>
                <a:gd name="T13" fmla="*/ 53 h 1349"/>
                <a:gd name="T14" fmla="*/ 0 w 111"/>
                <a:gd name="T15" fmla="*/ 1295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49">
                  <a:moveTo>
                    <a:pt x="0" y="1295"/>
                  </a:moveTo>
                  <a:lnTo>
                    <a:pt x="0" y="1295"/>
                  </a:lnTo>
                  <a:cubicBezTo>
                    <a:pt x="0" y="1325"/>
                    <a:pt x="23" y="1348"/>
                    <a:pt x="56" y="1348"/>
                  </a:cubicBezTo>
                  <a:cubicBezTo>
                    <a:pt x="87" y="1348"/>
                    <a:pt x="110" y="1325"/>
                    <a:pt x="110" y="1295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23"/>
                    <a:pt x="87" y="0"/>
                    <a:pt x="56" y="0"/>
                  </a:cubicBezTo>
                  <a:cubicBezTo>
                    <a:pt x="23" y="0"/>
                    <a:pt x="0" y="23"/>
                    <a:pt x="0" y="53"/>
                  </a:cubicBezTo>
                  <a:lnTo>
                    <a:pt x="0" y="1295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4" name="Freeform 12"/>
            <p:cNvSpPr>
              <a:spLocks noChangeArrowheads="1"/>
            </p:cNvSpPr>
            <p:nvPr/>
          </p:nvSpPr>
          <p:spPr bwMode="auto">
            <a:xfrm>
              <a:off x="3489325" y="1027113"/>
              <a:ext cx="1597025" cy="1887537"/>
            </a:xfrm>
            <a:custGeom>
              <a:avLst/>
              <a:gdLst>
                <a:gd name="T0" fmla="*/ 4435 w 4436"/>
                <a:gd name="T1" fmla="*/ 4420 h 5242"/>
                <a:gd name="T2" fmla="*/ 4435 w 4436"/>
                <a:gd name="T3" fmla="*/ 4420 h 5242"/>
                <a:gd name="T4" fmla="*/ 3612 w 4436"/>
                <a:gd name="T5" fmla="*/ 5241 h 5242"/>
                <a:gd name="T6" fmla="*/ 821 w 4436"/>
                <a:gd name="T7" fmla="*/ 5241 h 5242"/>
                <a:gd name="T8" fmla="*/ 0 w 4436"/>
                <a:gd name="T9" fmla="*/ 4420 h 5242"/>
                <a:gd name="T10" fmla="*/ 0 w 4436"/>
                <a:gd name="T11" fmla="*/ 823 h 5242"/>
                <a:gd name="T12" fmla="*/ 821 w 4436"/>
                <a:gd name="T13" fmla="*/ 0 h 5242"/>
                <a:gd name="T14" fmla="*/ 3612 w 4436"/>
                <a:gd name="T15" fmla="*/ 0 h 5242"/>
                <a:gd name="T16" fmla="*/ 4435 w 4436"/>
                <a:gd name="T17" fmla="*/ 823 h 5242"/>
                <a:gd name="T18" fmla="*/ 4435 w 4436"/>
                <a:gd name="T19" fmla="*/ 4420 h 5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6" h="5242">
                  <a:moveTo>
                    <a:pt x="4435" y="4420"/>
                  </a:moveTo>
                  <a:lnTo>
                    <a:pt x="4435" y="4420"/>
                  </a:lnTo>
                  <a:cubicBezTo>
                    <a:pt x="4435" y="4876"/>
                    <a:pt x="4071" y="5241"/>
                    <a:pt x="3612" y="5241"/>
                  </a:cubicBezTo>
                  <a:cubicBezTo>
                    <a:pt x="821" y="5241"/>
                    <a:pt x="821" y="5241"/>
                    <a:pt x="821" y="5241"/>
                  </a:cubicBezTo>
                  <a:cubicBezTo>
                    <a:pt x="372" y="5241"/>
                    <a:pt x="0" y="4876"/>
                    <a:pt x="0" y="442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374"/>
                    <a:pt x="372" y="0"/>
                    <a:pt x="821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4071" y="0"/>
                    <a:pt x="4435" y="374"/>
                    <a:pt x="4435" y="823"/>
                  </a:cubicBezTo>
                  <a:lnTo>
                    <a:pt x="4435" y="442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5" name="Freeform 13"/>
            <p:cNvSpPr>
              <a:spLocks noChangeArrowheads="1"/>
            </p:cNvSpPr>
            <p:nvPr/>
          </p:nvSpPr>
          <p:spPr bwMode="auto">
            <a:xfrm>
              <a:off x="3556000" y="1101725"/>
              <a:ext cx="1463675" cy="1736725"/>
            </a:xfrm>
            <a:custGeom>
              <a:avLst/>
              <a:gdLst>
                <a:gd name="T0" fmla="*/ 4063 w 4064"/>
                <a:gd name="T1" fmla="*/ 4210 h 4824"/>
                <a:gd name="T2" fmla="*/ 4063 w 4064"/>
                <a:gd name="T3" fmla="*/ 4210 h 4824"/>
                <a:gd name="T4" fmla="*/ 3451 w 4064"/>
                <a:gd name="T5" fmla="*/ 4823 h 4824"/>
                <a:gd name="T6" fmla="*/ 613 w 4064"/>
                <a:gd name="T7" fmla="*/ 4823 h 4824"/>
                <a:gd name="T8" fmla="*/ 0 w 4064"/>
                <a:gd name="T9" fmla="*/ 4210 h 4824"/>
                <a:gd name="T10" fmla="*/ 0 w 4064"/>
                <a:gd name="T11" fmla="*/ 613 h 4824"/>
                <a:gd name="T12" fmla="*/ 613 w 4064"/>
                <a:gd name="T13" fmla="*/ 0 h 4824"/>
                <a:gd name="T14" fmla="*/ 3451 w 4064"/>
                <a:gd name="T15" fmla="*/ 0 h 4824"/>
                <a:gd name="T16" fmla="*/ 4063 w 4064"/>
                <a:gd name="T17" fmla="*/ 613 h 4824"/>
                <a:gd name="T18" fmla="*/ 4063 w 4064"/>
                <a:gd name="T19" fmla="*/ 4210 h 4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4" h="4824">
                  <a:moveTo>
                    <a:pt x="4063" y="4210"/>
                  </a:moveTo>
                  <a:lnTo>
                    <a:pt x="4063" y="4210"/>
                  </a:lnTo>
                  <a:cubicBezTo>
                    <a:pt x="4063" y="4552"/>
                    <a:pt x="3785" y="4823"/>
                    <a:pt x="3451" y="4823"/>
                  </a:cubicBezTo>
                  <a:cubicBezTo>
                    <a:pt x="613" y="4823"/>
                    <a:pt x="613" y="4823"/>
                    <a:pt x="613" y="4823"/>
                  </a:cubicBezTo>
                  <a:cubicBezTo>
                    <a:pt x="271" y="4823"/>
                    <a:pt x="0" y="4552"/>
                    <a:pt x="0" y="4210"/>
                  </a:cubicBezTo>
                  <a:cubicBezTo>
                    <a:pt x="0" y="613"/>
                    <a:pt x="0" y="613"/>
                    <a:pt x="0" y="613"/>
                  </a:cubicBezTo>
                  <a:cubicBezTo>
                    <a:pt x="0" y="272"/>
                    <a:pt x="271" y="0"/>
                    <a:pt x="613" y="0"/>
                  </a:cubicBezTo>
                  <a:cubicBezTo>
                    <a:pt x="3451" y="0"/>
                    <a:pt x="3451" y="0"/>
                    <a:pt x="3451" y="0"/>
                  </a:cubicBezTo>
                  <a:cubicBezTo>
                    <a:pt x="3785" y="0"/>
                    <a:pt x="4063" y="272"/>
                    <a:pt x="4063" y="613"/>
                  </a:cubicBezTo>
                  <a:lnTo>
                    <a:pt x="4063" y="421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6" name="Freeform 14"/>
            <p:cNvSpPr>
              <a:spLocks noChangeArrowheads="1"/>
            </p:cNvSpPr>
            <p:nvPr/>
          </p:nvSpPr>
          <p:spPr bwMode="auto">
            <a:xfrm>
              <a:off x="5054600" y="1468438"/>
              <a:ext cx="98425" cy="312737"/>
            </a:xfrm>
            <a:custGeom>
              <a:avLst/>
              <a:gdLst>
                <a:gd name="T0" fmla="*/ 271 w 272"/>
                <a:gd name="T1" fmla="*/ 776 h 870"/>
                <a:gd name="T2" fmla="*/ 271 w 272"/>
                <a:gd name="T3" fmla="*/ 776 h 870"/>
                <a:gd name="T4" fmla="*/ 194 w 272"/>
                <a:gd name="T5" fmla="*/ 869 h 870"/>
                <a:gd name="T6" fmla="*/ 93 w 272"/>
                <a:gd name="T7" fmla="*/ 869 h 870"/>
                <a:gd name="T8" fmla="*/ 0 w 272"/>
                <a:gd name="T9" fmla="*/ 545 h 870"/>
                <a:gd name="T10" fmla="*/ 0 w 272"/>
                <a:gd name="T11" fmla="*/ 264 h 870"/>
                <a:gd name="T12" fmla="*/ 93 w 272"/>
                <a:gd name="T13" fmla="*/ 0 h 870"/>
                <a:gd name="T14" fmla="*/ 194 w 272"/>
                <a:gd name="T15" fmla="*/ 0 h 870"/>
                <a:gd name="T16" fmla="*/ 271 w 272"/>
                <a:gd name="T17" fmla="*/ 86 h 870"/>
                <a:gd name="T18" fmla="*/ 271 w 272"/>
                <a:gd name="T19" fmla="*/ 776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870">
                  <a:moveTo>
                    <a:pt x="271" y="776"/>
                  </a:moveTo>
                  <a:lnTo>
                    <a:pt x="271" y="776"/>
                  </a:lnTo>
                  <a:cubicBezTo>
                    <a:pt x="271" y="830"/>
                    <a:pt x="233" y="869"/>
                    <a:pt x="194" y="869"/>
                  </a:cubicBezTo>
                  <a:cubicBezTo>
                    <a:pt x="93" y="869"/>
                    <a:pt x="93" y="869"/>
                    <a:pt x="93" y="869"/>
                  </a:cubicBezTo>
                  <a:cubicBezTo>
                    <a:pt x="53" y="869"/>
                    <a:pt x="0" y="736"/>
                    <a:pt x="0" y="54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40"/>
                    <a:pt x="53" y="0"/>
                    <a:pt x="93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3" y="0"/>
                    <a:pt x="271" y="40"/>
                    <a:pt x="271" y="86"/>
                  </a:cubicBezTo>
                  <a:lnTo>
                    <a:pt x="271" y="7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7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8875940" y="4023159"/>
            <a:ext cx="1464661" cy="1738983"/>
          </a:xfrm>
          <a:prstGeom prst="roundRect">
            <a:avLst>
              <a:gd name="adj" fmla="val 14393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1787709" y="3370766"/>
            <a:ext cx="1666617" cy="3050164"/>
            <a:chOff x="3489325" y="449263"/>
            <a:chExt cx="1663700" cy="3044825"/>
          </a:xfrm>
        </p:grpSpPr>
        <p:sp>
          <p:nvSpPr>
            <p:cNvPr id="79" name="Freeform 9"/>
            <p:cNvSpPr>
              <a:spLocks noChangeArrowheads="1"/>
            </p:cNvSpPr>
            <p:nvPr/>
          </p:nvSpPr>
          <p:spPr bwMode="auto">
            <a:xfrm>
              <a:off x="3665538" y="449263"/>
              <a:ext cx="1244600" cy="739775"/>
            </a:xfrm>
            <a:custGeom>
              <a:avLst/>
              <a:gdLst>
                <a:gd name="T0" fmla="*/ 1728 w 3459"/>
                <a:gd name="T1" fmla="*/ 2055 h 2056"/>
                <a:gd name="T2" fmla="*/ 1728 w 3459"/>
                <a:gd name="T3" fmla="*/ 2055 h 2056"/>
                <a:gd name="T4" fmla="*/ 3458 w 3459"/>
                <a:gd name="T5" fmla="*/ 1683 h 2056"/>
                <a:gd name="T6" fmla="*/ 3123 w 3459"/>
                <a:gd name="T7" fmla="*/ 1071 h 2056"/>
                <a:gd name="T8" fmla="*/ 3063 w 3459"/>
                <a:gd name="T9" fmla="*/ 372 h 2056"/>
                <a:gd name="T10" fmla="*/ 2845 w 3459"/>
                <a:gd name="T11" fmla="*/ 108 h 2056"/>
                <a:gd name="T12" fmla="*/ 1744 w 3459"/>
                <a:gd name="T13" fmla="*/ 0 h 2056"/>
                <a:gd name="T14" fmla="*/ 1728 w 3459"/>
                <a:gd name="T15" fmla="*/ 0 h 2056"/>
                <a:gd name="T16" fmla="*/ 1711 w 3459"/>
                <a:gd name="T17" fmla="*/ 0 h 2056"/>
                <a:gd name="T18" fmla="*/ 613 w 3459"/>
                <a:gd name="T19" fmla="*/ 108 h 2056"/>
                <a:gd name="T20" fmla="*/ 395 w 3459"/>
                <a:gd name="T21" fmla="*/ 372 h 2056"/>
                <a:gd name="T22" fmla="*/ 332 w 3459"/>
                <a:gd name="T23" fmla="*/ 1071 h 2056"/>
                <a:gd name="T24" fmla="*/ 0 w 3459"/>
                <a:gd name="T25" fmla="*/ 1683 h 2056"/>
                <a:gd name="T26" fmla="*/ 1728 w 3459"/>
                <a:gd name="T27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2055"/>
                  </a:moveTo>
                  <a:lnTo>
                    <a:pt x="1728" y="2055"/>
                  </a:lnTo>
                  <a:cubicBezTo>
                    <a:pt x="3458" y="1683"/>
                    <a:pt x="3458" y="1683"/>
                    <a:pt x="3458" y="1683"/>
                  </a:cubicBezTo>
                  <a:cubicBezTo>
                    <a:pt x="3240" y="1543"/>
                    <a:pt x="3147" y="1279"/>
                    <a:pt x="3123" y="1071"/>
                  </a:cubicBezTo>
                  <a:cubicBezTo>
                    <a:pt x="3100" y="854"/>
                    <a:pt x="3077" y="536"/>
                    <a:pt x="3063" y="372"/>
                  </a:cubicBezTo>
                  <a:cubicBezTo>
                    <a:pt x="3046" y="211"/>
                    <a:pt x="2960" y="148"/>
                    <a:pt x="2845" y="108"/>
                  </a:cubicBezTo>
                  <a:cubicBezTo>
                    <a:pt x="2728" y="71"/>
                    <a:pt x="2216" y="0"/>
                    <a:pt x="1744" y="0"/>
                  </a:cubicBezTo>
                  <a:cubicBezTo>
                    <a:pt x="1735" y="0"/>
                    <a:pt x="1735" y="0"/>
                    <a:pt x="1728" y="0"/>
                  </a:cubicBezTo>
                  <a:cubicBezTo>
                    <a:pt x="1721" y="0"/>
                    <a:pt x="1721" y="0"/>
                    <a:pt x="1711" y="0"/>
                  </a:cubicBezTo>
                  <a:cubicBezTo>
                    <a:pt x="1239" y="0"/>
                    <a:pt x="727" y="71"/>
                    <a:pt x="613" y="108"/>
                  </a:cubicBezTo>
                  <a:cubicBezTo>
                    <a:pt x="486" y="148"/>
                    <a:pt x="409" y="211"/>
                    <a:pt x="395" y="372"/>
                  </a:cubicBezTo>
                  <a:cubicBezTo>
                    <a:pt x="379" y="536"/>
                    <a:pt x="355" y="854"/>
                    <a:pt x="332" y="1071"/>
                  </a:cubicBezTo>
                  <a:cubicBezTo>
                    <a:pt x="302" y="1279"/>
                    <a:pt x="215" y="1543"/>
                    <a:pt x="0" y="1683"/>
                  </a:cubicBezTo>
                  <a:lnTo>
                    <a:pt x="1728" y="20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0" name="Freeform 10"/>
            <p:cNvSpPr>
              <a:spLocks noChangeArrowheads="1"/>
            </p:cNvSpPr>
            <p:nvPr/>
          </p:nvSpPr>
          <p:spPr bwMode="auto">
            <a:xfrm>
              <a:off x="3665538" y="2754313"/>
              <a:ext cx="1244600" cy="739775"/>
            </a:xfrm>
            <a:custGeom>
              <a:avLst/>
              <a:gdLst>
                <a:gd name="T0" fmla="*/ 1728 w 3459"/>
                <a:gd name="T1" fmla="*/ 0 h 2056"/>
                <a:gd name="T2" fmla="*/ 1728 w 3459"/>
                <a:gd name="T3" fmla="*/ 0 h 2056"/>
                <a:gd name="T4" fmla="*/ 0 w 3459"/>
                <a:gd name="T5" fmla="*/ 372 h 2056"/>
                <a:gd name="T6" fmla="*/ 332 w 3459"/>
                <a:gd name="T7" fmla="*/ 984 h 2056"/>
                <a:gd name="T8" fmla="*/ 395 w 3459"/>
                <a:gd name="T9" fmla="*/ 1674 h 2056"/>
                <a:gd name="T10" fmla="*/ 613 w 3459"/>
                <a:gd name="T11" fmla="*/ 1938 h 2056"/>
                <a:gd name="T12" fmla="*/ 1711 w 3459"/>
                <a:gd name="T13" fmla="*/ 2055 h 2056"/>
                <a:gd name="T14" fmla="*/ 1728 w 3459"/>
                <a:gd name="T15" fmla="*/ 2055 h 2056"/>
                <a:gd name="T16" fmla="*/ 1744 w 3459"/>
                <a:gd name="T17" fmla="*/ 2055 h 2056"/>
                <a:gd name="T18" fmla="*/ 2845 w 3459"/>
                <a:gd name="T19" fmla="*/ 1938 h 2056"/>
                <a:gd name="T20" fmla="*/ 3063 w 3459"/>
                <a:gd name="T21" fmla="*/ 1674 h 2056"/>
                <a:gd name="T22" fmla="*/ 3123 w 3459"/>
                <a:gd name="T23" fmla="*/ 984 h 2056"/>
                <a:gd name="T24" fmla="*/ 3458 w 3459"/>
                <a:gd name="T25" fmla="*/ 372 h 2056"/>
                <a:gd name="T26" fmla="*/ 1728 w 3459"/>
                <a:gd name="T2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0"/>
                  </a:moveTo>
                  <a:lnTo>
                    <a:pt x="1728" y="0"/>
                  </a:lnTo>
                  <a:cubicBezTo>
                    <a:pt x="0" y="372"/>
                    <a:pt x="0" y="372"/>
                    <a:pt x="0" y="372"/>
                  </a:cubicBezTo>
                  <a:cubicBezTo>
                    <a:pt x="215" y="512"/>
                    <a:pt x="302" y="776"/>
                    <a:pt x="332" y="984"/>
                  </a:cubicBezTo>
                  <a:cubicBezTo>
                    <a:pt x="355" y="1194"/>
                    <a:pt x="379" y="1512"/>
                    <a:pt x="395" y="1674"/>
                  </a:cubicBezTo>
                  <a:cubicBezTo>
                    <a:pt x="409" y="1837"/>
                    <a:pt x="486" y="1907"/>
                    <a:pt x="613" y="1938"/>
                  </a:cubicBezTo>
                  <a:cubicBezTo>
                    <a:pt x="727" y="1978"/>
                    <a:pt x="1239" y="2055"/>
                    <a:pt x="1711" y="2055"/>
                  </a:cubicBezTo>
                  <a:cubicBezTo>
                    <a:pt x="1721" y="2055"/>
                    <a:pt x="1721" y="2055"/>
                    <a:pt x="1728" y="2055"/>
                  </a:cubicBezTo>
                  <a:cubicBezTo>
                    <a:pt x="1735" y="2055"/>
                    <a:pt x="1735" y="2055"/>
                    <a:pt x="1744" y="2055"/>
                  </a:cubicBezTo>
                  <a:cubicBezTo>
                    <a:pt x="2216" y="2055"/>
                    <a:pt x="2728" y="1978"/>
                    <a:pt x="2845" y="1938"/>
                  </a:cubicBezTo>
                  <a:cubicBezTo>
                    <a:pt x="2960" y="1907"/>
                    <a:pt x="3046" y="1837"/>
                    <a:pt x="3063" y="1674"/>
                  </a:cubicBezTo>
                  <a:cubicBezTo>
                    <a:pt x="3077" y="1512"/>
                    <a:pt x="3100" y="1194"/>
                    <a:pt x="3123" y="984"/>
                  </a:cubicBezTo>
                  <a:cubicBezTo>
                    <a:pt x="3147" y="776"/>
                    <a:pt x="3240" y="512"/>
                    <a:pt x="3458" y="372"/>
                  </a:cubicBezTo>
                  <a:lnTo>
                    <a:pt x="172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1" name="Freeform 11"/>
            <p:cNvSpPr>
              <a:spLocks noChangeArrowheads="1"/>
            </p:cNvSpPr>
            <p:nvPr/>
          </p:nvSpPr>
          <p:spPr bwMode="auto">
            <a:xfrm>
              <a:off x="5065713" y="2020888"/>
              <a:ext cx="39687" cy="485775"/>
            </a:xfrm>
            <a:custGeom>
              <a:avLst/>
              <a:gdLst>
                <a:gd name="T0" fmla="*/ 0 w 111"/>
                <a:gd name="T1" fmla="*/ 1295 h 1349"/>
                <a:gd name="T2" fmla="*/ 0 w 111"/>
                <a:gd name="T3" fmla="*/ 1295 h 1349"/>
                <a:gd name="T4" fmla="*/ 56 w 111"/>
                <a:gd name="T5" fmla="*/ 1348 h 1349"/>
                <a:gd name="T6" fmla="*/ 110 w 111"/>
                <a:gd name="T7" fmla="*/ 1295 h 1349"/>
                <a:gd name="T8" fmla="*/ 110 w 111"/>
                <a:gd name="T9" fmla="*/ 53 h 1349"/>
                <a:gd name="T10" fmla="*/ 56 w 111"/>
                <a:gd name="T11" fmla="*/ 0 h 1349"/>
                <a:gd name="T12" fmla="*/ 0 w 111"/>
                <a:gd name="T13" fmla="*/ 53 h 1349"/>
                <a:gd name="T14" fmla="*/ 0 w 111"/>
                <a:gd name="T15" fmla="*/ 1295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49">
                  <a:moveTo>
                    <a:pt x="0" y="1295"/>
                  </a:moveTo>
                  <a:lnTo>
                    <a:pt x="0" y="1295"/>
                  </a:lnTo>
                  <a:cubicBezTo>
                    <a:pt x="0" y="1325"/>
                    <a:pt x="23" y="1348"/>
                    <a:pt x="56" y="1348"/>
                  </a:cubicBezTo>
                  <a:cubicBezTo>
                    <a:pt x="87" y="1348"/>
                    <a:pt x="110" y="1325"/>
                    <a:pt x="110" y="1295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23"/>
                    <a:pt x="87" y="0"/>
                    <a:pt x="56" y="0"/>
                  </a:cubicBezTo>
                  <a:cubicBezTo>
                    <a:pt x="23" y="0"/>
                    <a:pt x="0" y="23"/>
                    <a:pt x="0" y="53"/>
                  </a:cubicBezTo>
                  <a:lnTo>
                    <a:pt x="0" y="1295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2" name="Freeform 12"/>
            <p:cNvSpPr>
              <a:spLocks noChangeArrowheads="1"/>
            </p:cNvSpPr>
            <p:nvPr/>
          </p:nvSpPr>
          <p:spPr bwMode="auto">
            <a:xfrm>
              <a:off x="3489325" y="1027113"/>
              <a:ext cx="1597025" cy="1887537"/>
            </a:xfrm>
            <a:custGeom>
              <a:avLst/>
              <a:gdLst>
                <a:gd name="T0" fmla="*/ 4435 w 4436"/>
                <a:gd name="T1" fmla="*/ 4420 h 5242"/>
                <a:gd name="T2" fmla="*/ 4435 w 4436"/>
                <a:gd name="T3" fmla="*/ 4420 h 5242"/>
                <a:gd name="T4" fmla="*/ 3612 w 4436"/>
                <a:gd name="T5" fmla="*/ 5241 h 5242"/>
                <a:gd name="T6" fmla="*/ 821 w 4436"/>
                <a:gd name="T7" fmla="*/ 5241 h 5242"/>
                <a:gd name="T8" fmla="*/ 0 w 4436"/>
                <a:gd name="T9" fmla="*/ 4420 h 5242"/>
                <a:gd name="T10" fmla="*/ 0 w 4436"/>
                <a:gd name="T11" fmla="*/ 823 h 5242"/>
                <a:gd name="T12" fmla="*/ 821 w 4436"/>
                <a:gd name="T13" fmla="*/ 0 h 5242"/>
                <a:gd name="T14" fmla="*/ 3612 w 4436"/>
                <a:gd name="T15" fmla="*/ 0 h 5242"/>
                <a:gd name="T16" fmla="*/ 4435 w 4436"/>
                <a:gd name="T17" fmla="*/ 823 h 5242"/>
                <a:gd name="T18" fmla="*/ 4435 w 4436"/>
                <a:gd name="T19" fmla="*/ 4420 h 5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6" h="5242">
                  <a:moveTo>
                    <a:pt x="4435" y="4420"/>
                  </a:moveTo>
                  <a:lnTo>
                    <a:pt x="4435" y="4420"/>
                  </a:lnTo>
                  <a:cubicBezTo>
                    <a:pt x="4435" y="4876"/>
                    <a:pt x="4071" y="5241"/>
                    <a:pt x="3612" y="5241"/>
                  </a:cubicBezTo>
                  <a:cubicBezTo>
                    <a:pt x="821" y="5241"/>
                    <a:pt x="821" y="5241"/>
                    <a:pt x="821" y="5241"/>
                  </a:cubicBezTo>
                  <a:cubicBezTo>
                    <a:pt x="372" y="5241"/>
                    <a:pt x="0" y="4876"/>
                    <a:pt x="0" y="442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374"/>
                    <a:pt x="372" y="0"/>
                    <a:pt x="821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4071" y="0"/>
                    <a:pt x="4435" y="374"/>
                    <a:pt x="4435" y="823"/>
                  </a:cubicBezTo>
                  <a:lnTo>
                    <a:pt x="4435" y="442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3" name="Freeform 13"/>
            <p:cNvSpPr>
              <a:spLocks noChangeArrowheads="1"/>
            </p:cNvSpPr>
            <p:nvPr/>
          </p:nvSpPr>
          <p:spPr bwMode="auto">
            <a:xfrm>
              <a:off x="3556000" y="1101725"/>
              <a:ext cx="1463675" cy="1736725"/>
            </a:xfrm>
            <a:custGeom>
              <a:avLst/>
              <a:gdLst>
                <a:gd name="T0" fmla="*/ 4063 w 4064"/>
                <a:gd name="T1" fmla="*/ 4210 h 4824"/>
                <a:gd name="T2" fmla="*/ 4063 w 4064"/>
                <a:gd name="T3" fmla="*/ 4210 h 4824"/>
                <a:gd name="T4" fmla="*/ 3451 w 4064"/>
                <a:gd name="T5" fmla="*/ 4823 h 4824"/>
                <a:gd name="T6" fmla="*/ 613 w 4064"/>
                <a:gd name="T7" fmla="*/ 4823 h 4824"/>
                <a:gd name="T8" fmla="*/ 0 w 4064"/>
                <a:gd name="T9" fmla="*/ 4210 h 4824"/>
                <a:gd name="T10" fmla="*/ 0 w 4064"/>
                <a:gd name="T11" fmla="*/ 613 h 4824"/>
                <a:gd name="T12" fmla="*/ 613 w 4064"/>
                <a:gd name="T13" fmla="*/ 0 h 4824"/>
                <a:gd name="T14" fmla="*/ 3451 w 4064"/>
                <a:gd name="T15" fmla="*/ 0 h 4824"/>
                <a:gd name="T16" fmla="*/ 4063 w 4064"/>
                <a:gd name="T17" fmla="*/ 613 h 4824"/>
                <a:gd name="T18" fmla="*/ 4063 w 4064"/>
                <a:gd name="T19" fmla="*/ 4210 h 4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4" h="4824">
                  <a:moveTo>
                    <a:pt x="4063" y="4210"/>
                  </a:moveTo>
                  <a:lnTo>
                    <a:pt x="4063" y="4210"/>
                  </a:lnTo>
                  <a:cubicBezTo>
                    <a:pt x="4063" y="4552"/>
                    <a:pt x="3785" y="4823"/>
                    <a:pt x="3451" y="4823"/>
                  </a:cubicBezTo>
                  <a:cubicBezTo>
                    <a:pt x="613" y="4823"/>
                    <a:pt x="613" y="4823"/>
                    <a:pt x="613" y="4823"/>
                  </a:cubicBezTo>
                  <a:cubicBezTo>
                    <a:pt x="271" y="4823"/>
                    <a:pt x="0" y="4552"/>
                    <a:pt x="0" y="4210"/>
                  </a:cubicBezTo>
                  <a:cubicBezTo>
                    <a:pt x="0" y="613"/>
                    <a:pt x="0" y="613"/>
                    <a:pt x="0" y="613"/>
                  </a:cubicBezTo>
                  <a:cubicBezTo>
                    <a:pt x="0" y="272"/>
                    <a:pt x="271" y="0"/>
                    <a:pt x="613" y="0"/>
                  </a:cubicBezTo>
                  <a:cubicBezTo>
                    <a:pt x="3451" y="0"/>
                    <a:pt x="3451" y="0"/>
                    <a:pt x="3451" y="0"/>
                  </a:cubicBezTo>
                  <a:cubicBezTo>
                    <a:pt x="3785" y="0"/>
                    <a:pt x="4063" y="272"/>
                    <a:pt x="4063" y="613"/>
                  </a:cubicBezTo>
                  <a:lnTo>
                    <a:pt x="4063" y="421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4" name="Freeform 14"/>
            <p:cNvSpPr>
              <a:spLocks noChangeArrowheads="1"/>
            </p:cNvSpPr>
            <p:nvPr/>
          </p:nvSpPr>
          <p:spPr bwMode="auto">
            <a:xfrm>
              <a:off x="5054600" y="1468438"/>
              <a:ext cx="98425" cy="312737"/>
            </a:xfrm>
            <a:custGeom>
              <a:avLst/>
              <a:gdLst>
                <a:gd name="T0" fmla="*/ 271 w 272"/>
                <a:gd name="T1" fmla="*/ 776 h 870"/>
                <a:gd name="T2" fmla="*/ 271 w 272"/>
                <a:gd name="T3" fmla="*/ 776 h 870"/>
                <a:gd name="T4" fmla="*/ 194 w 272"/>
                <a:gd name="T5" fmla="*/ 869 h 870"/>
                <a:gd name="T6" fmla="*/ 93 w 272"/>
                <a:gd name="T7" fmla="*/ 869 h 870"/>
                <a:gd name="T8" fmla="*/ 0 w 272"/>
                <a:gd name="T9" fmla="*/ 545 h 870"/>
                <a:gd name="T10" fmla="*/ 0 w 272"/>
                <a:gd name="T11" fmla="*/ 264 h 870"/>
                <a:gd name="T12" fmla="*/ 93 w 272"/>
                <a:gd name="T13" fmla="*/ 0 h 870"/>
                <a:gd name="T14" fmla="*/ 194 w 272"/>
                <a:gd name="T15" fmla="*/ 0 h 870"/>
                <a:gd name="T16" fmla="*/ 271 w 272"/>
                <a:gd name="T17" fmla="*/ 86 h 870"/>
                <a:gd name="T18" fmla="*/ 271 w 272"/>
                <a:gd name="T19" fmla="*/ 776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870">
                  <a:moveTo>
                    <a:pt x="271" y="776"/>
                  </a:moveTo>
                  <a:lnTo>
                    <a:pt x="271" y="776"/>
                  </a:lnTo>
                  <a:cubicBezTo>
                    <a:pt x="271" y="830"/>
                    <a:pt x="233" y="869"/>
                    <a:pt x="194" y="869"/>
                  </a:cubicBezTo>
                  <a:cubicBezTo>
                    <a:pt x="93" y="869"/>
                    <a:pt x="93" y="869"/>
                    <a:pt x="93" y="869"/>
                  </a:cubicBezTo>
                  <a:cubicBezTo>
                    <a:pt x="53" y="869"/>
                    <a:pt x="0" y="736"/>
                    <a:pt x="0" y="54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40"/>
                    <a:pt x="53" y="0"/>
                    <a:pt x="93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3" y="0"/>
                    <a:pt x="271" y="40"/>
                    <a:pt x="271" y="86"/>
                  </a:cubicBezTo>
                  <a:lnTo>
                    <a:pt x="271" y="7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85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855866" y="4023159"/>
            <a:ext cx="1464661" cy="1738983"/>
          </a:xfrm>
          <a:prstGeom prst="roundRect">
            <a:avLst>
              <a:gd name="adj" fmla="val 14393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6285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4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53" grpId="0"/>
      <p:bldP spid="61" grpId="0"/>
      <p:bldP spid="69" grpId="0"/>
      <p:bldP spid="77" grpId="0"/>
      <p:bldP spid="85" grpId="0"/>
    </p:bld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6" y="5223703"/>
            <a:ext cx="9160031" cy="868295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7306425" y="3741793"/>
            <a:ext cx="1885207" cy="2663899"/>
            <a:chOff x="3709988" y="443215"/>
            <a:chExt cx="2070100" cy="2925159"/>
          </a:xfrm>
        </p:grpSpPr>
        <p:sp>
          <p:nvSpPr>
            <p:cNvPr id="50" name="Freeform 16"/>
            <p:cNvSpPr>
              <a:spLocks noChangeArrowheads="1"/>
            </p:cNvSpPr>
            <p:nvPr/>
          </p:nvSpPr>
          <p:spPr bwMode="auto">
            <a:xfrm>
              <a:off x="4059239" y="443215"/>
              <a:ext cx="1308099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1" name="Freeform 17"/>
            <p:cNvSpPr>
              <a:spLocks noChangeArrowheads="1"/>
            </p:cNvSpPr>
            <p:nvPr/>
          </p:nvSpPr>
          <p:spPr bwMode="auto">
            <a:xfrm>
              <a:off x="4059239" y="2512711"/>
              <a:ext cx="1308099" cy="855663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2" name="Freeform 18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8" name="Freeform 19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9" name="Freeform 20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90" name="Picture Placeholder 22"/>
          <p:cNvSpPr>
            <a:spLocks noGrp="1"/>
          </p:cNvSpPr>
          <p:nvPr>
            <p:ph type="pic" sz="quarter" idx="20"/>
          </p:nvPr>
        </p:nvSpPr>
        <p:spPr>
          <a:xfrm>
            <a:off x="7449457" y="4295715"/>
            <a:ext cx="1541200" cy="154023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1" name="Group 90"/>
          <p:cNvGrpSpPr/>
          <p:nvPr/>
        </p:nvGrpSpPr>
        <p:grpSpPr>
          <a:xfrm>
            <a:off x="3061067" y="3741793"/>
            <a:ext cx="1885207" cy="2663899"/>
            <a:chOff x="3709988" y="443215"/>
            <a:chExt cx="2070100" cy="2925159"/>
          </a:xfrm>
        </p:grpSpPr>
        <p:sp>
          <p:nvSpPr>
            <p:cNvPr id="92" name="Freeform 16"/>
            <p:cNvSpPr>
              <a:spLocks noChangeArrowheads="1"/>
            </p:cNvSpPr>
            <p:nvPr/>
          </p:nvSpPr>
          <p:spPr bwMode="auto">
            <a:xfrm>
              <a:off x="4059239" y="443215"/>
              <a:ext cx="1308099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93" name="Freeform 17"/>
            <p:cNvSpPr>
              <a:spLocks noChangeArrowheads="1"/>
            </p:cNvSpPr>
            <p:nvPr/>
          </p:nvSpPr>
          <p:spPr bwMode="auto">
            <a:xfrm>
              <a:off x="4059239" y="2512711"/>
              <a:ext cx="1308099" cy="855663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94" name="Freeform 18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95" name="Freeform 19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96" name="Freeform 20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97" name="Picture Placeholder 22"/>
          <p:cNvSpPr>
            <a:spLocks noGrp="1"/>
          </p:cNvSpPr>
          <p:nvPr>
            <p:ph type="pic" sz="quarter" idx="21"/>
          </p:nvPr>
        </p:nvSpPr>
        <p:spPr>
          <a:xfrm>
            <a:off x="3204100" y="4295715"/>
            <a:ext cx="1541200" cy="154023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Subtitle 2"/>
          <p:cNvSpPr>
            <a:spLocks noGrp="1"/>
          </p:cNvSpPr>
          <p:nvPr>
            <p:ph type="subTitle" idx="1"/>
          </p:nvPr>
        </p:nvSpPr>
        <p:spPr>
          <a:xfrm>
            <a:off x="3021453" y="1195134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3" name="Title 1"/>
          <p:cNvSpPr>
            <a:spLocks noGrp="1"/>
          </p:cNvSpPr>
          <p:nvPr>
            <p:ph type="ctrTitle"/>
          </p:nvPr>
        </p:nvSpPr>
        <p:spPr>
          <a:xfrm>
            <a:off x="3019977" y="614022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5023783" y="2386466"/>
            <a:ext cx="2181060" cy="4386013"/>
            <a:chOff x="2802395" y="1411406"/>
            <a:chExt cx="1799374" cy="3618461"/>
          </a:xfrm>
        </p:grpSpPr>
        <p:sp>
          <p:nvSpPr>
            <p:cNvPr id="56" name="Line 1"/>
            <p:cNvSpPr>
              <a:spLocks noChangeShapeType="1"/>
            </p:cNvSpPr>
            <p:nvPr/>
          </p:nvSpPr>
          <p:spPr bwMode="auto">
            <a:xfrm>
              <a:off x="2802395" y="1856769"/>
              <a:ext cx="896" cy="799323"/>
            </a:xfrm>
            <a:prstGeom prst="line">
              <a:avLst/>
            </a:prstGeom>
            <a:noFill/>
            <a:ln w="15120" cap="flat">
              <a:solidFill>
                <a:srgbClr val="36090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7" name="Line 2"/>
            <p:cNvSpPr>
              <a:spLocks noChangeShapeType="1"/>
            </p:cNvSpPr>
            <p:nvPr/>
          </p:nvSpPr>
          <p:spPr bwMode="auto">
            <a:xfrm>
              <a:off x="4600873" y="1856769"/>
              <a:ext cx="896" cy="223129"/>
            </a:xfrm>
            <a:prstGeom prst="line">
              <a:avLst/>
            </a:prstGeom>
            <a:noFill/>
            <a:ln w="15120" cap="flat">
              <a:solidFill>
                <a:srgbClr val="36090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8" name="Freeform 3"/>
            <p:cNvSpPr>
              <a:spLocks noChangeArrowheads="1"/>
            </p:cNvSpPr>
            <p:nvPr/>
          </p:nvSpPr>
          <p:spPr bwMode="auto">
            <a:xfrm>
              <a:off x="2807772" y="1411406"/>
              <a:ext cx="1793102" cy="3618461"/>
            </a:xfrm>
            <a:custGeom>
              <a:avLst/>
              <a:gdLst>
                <a:gd name="T0" fmla="*/ 0 w 8826"/>
                <a:gd name="T1" fmla="*/ 787 h 17805"/>
                <a:gd name="T2" fmla="*/ 0 w 8826"/>
                <a:gd name="T3" fmla="*/ 787 h 17805"/>
                <a:gd name="T4" fmla="*/ 14 w 8826"/>
                <a:gd name="T5" fmla="*/ 16806 h 17805"/>
                <a:gd name="T6" fmla="*/ 857 w 8826"/>
                <a:gd name="T7" fmla="*/ 17453 h 17805"/>
                <a:gd name="T8" fmla="*/ 8277 w 8826"/>
                <a:gd name="T9" fmla="*/ 17396 h 17805"/>
                <a:gd name="T10" fmla="*/ 8798 w 8826"/>
                <a:gd name="T11" fmla="*/ 16708 h 17805"/>
                <a:gd name="T12" fmla="*/ 8798 w 8826"/>
                <a:gd name="T13" fmla="*/ 787 h 17805"/>
                <a:gd name="T14" fmla="*/ 8123 w 8826"/>
                <a:gd name="T15" fmla="*/ 197 h 17805"/>
                <a:gd name="T16" fmla="*/ 4567 w 8826"/>
                <a:gd name="T17" fmla="*/ 0 h 17805"/>
                <a:gd name="T18" fmla="*/ 478 w 8826"/>
                <a:gd name="T19" fmla="*/ 253 h 17805"/>
                <a:gd name="T20" fmla="*/ 0 w 8826"/>
                <a:gd name="T21" fmla="*/ 787 h 17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26" h="17805">
                  <a:moveTo>
                    <a:pt x="0" y="787"/>
                  </a:moveTo>
                  <a:lnTo>
                    <a:pt x="0" y="787"/>
                  </a:lnTo>
                  <a:cubicBezTo>
                    <a:pt x="14" y="16806"/>
                    <a:pt x="14" y="16806"/>
                    <a:pt x="14" y="16806"/>
                  </a:cubicBezTo>
                  <a:cubicBezTo>
                    <a:pt x="28" y="17186"/>
                    <a:pt x="422" y="17368"/>
                    <a:pt x="857" y="17453"/>
                  </a:cubicBezTo>
                  <a:cubicBezTo>
                    <a:pt x="2206" y="17705"/>
                    <a:pt x="6788" y="17804"/>
                    <a:pt x="8277" y="17396"/>
                  </a:cubicBezTo>
                  <a:cubicBezTo>
                    <a:pt x="8825" y="17242"/>
                    <a:pt x="8798" y="16764"/>
                    <a:pt x="8798" y="16708"/>
                  </a:cubicBezTo>
                  <a:cubicBezTo>
                    <a:pt x="8798" y="16623"/>
                    <a:pt x="8798" y="787"/>
                    <a:pt x="8798" y="787"/>
                  </a:cubicBezTo>
                  <a:cubicBezTo>
                    <a:pt x="8798" y="787"/>
                    <a:pt x="8825" y="338"/>
                    <a:pt x="8123" y="197"/>
                  </a:cubicBezTo>
                  <a:cubicBezTo>
                    <a:pt x="8123" y="197"/>
                    <a:pt x="6943" y="0"/>
                    <a:pt x="4567" y="0"/>
                  </a:cubicBezTo>
                  <a:cubicBezTo>
                    <a:pt x="2235" y="0"/>
                    <a:pt x="1349" y="70"/>
                    <a:pt x="478" y="253"/>
                  </a:cubicBezTo>
                  <a:cubicBezTo>
                    <a:pt x="295" y="281"/>
                    <a:pt x="0" y="520"/>
                    <a:pt x="0" y="787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6090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9" name="Freeform 4"/>
            <p:cNvSpPr>
              <a:spLocks noChangeArrowheads="1"/>
            </p:cNvSpPr>
            <p:nvPr/>
          </p:nvSpPr>
          <p:spPr bwMode="auto">
            <a:xfrm>
              <a:off x="2807772" y="1411406"/>
              <a:ext cx="1793102" cy="3618461"/>
            </a:xfrm>
            <a:custGeom>
              <a:avLst/>
              <a:gdLst>
                <a:gd name="T0" fmla="*/ 0 w 8826"/>
                <a:gd name="T1" fmla="*/ 787 h 17805"/>
                <a:gd name="T2" fmla="*/ 0 w 8826"/>
                <a:gd name="T3" fmla="*/ 787 h 17805"/>
                <a:gd name="T4" fmla="*/ 14 w 8826"/>
                <a:gd name="T5" fmla="*/ 16806 h 17805"/>
                <a:gd name="T6" fmla="*/ 857 w 8826"/>
                <a:gd name="T7" fmla="*/ 17453 h 17805"/>
                <a:gd name="T8" fmla="*/ 8277 w 8826"/>
                <a:gd name="T9" fmla="*/ 17396 h 17805"/>
                <a:gd name="T10" fmla="*/ 8798 w 8826"/>
                <a:gd name="T11" fmla="*/ 16708 h 17805"/>
                <a:gd name="T12" fmla="*/ 8798 w 8826"/>
                <a:gd name="T13" fmla="*/ 787 h 17805"/>
                <a:gd name="T14" fmla="*/ 8123 w 8826"/>
                <a:gd name="T15" fmla="*/ 197 h 17805"/>
                <a:gd name="T16" fmla="*/ 4567 w 8826"/>
                <a:gd name="T17" fmla="*/ 0 h 17805"/>
                <a:gd name="T18" fmla="*/ 478 w 8826"/>
                <a:gd name="T19" fmla="*/ 253 h 17805"/>
                <a:gd name="T20" fmla="*/ 0 w 8826"/>
                <a:gd name="T21" fmla="*/ 787 h 17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26" h="17805">
                  <a:moveTo>
                    <a:pt x="0" y="787"/>
                  </a:moveTo>
                  <a:lnTo>
                    <a:pt x="0" y="787"/>
                  </a:lnTo>
                  <a:cubicBezTo>
                    <a:pt x="14" y="16806"/>
                    <a:pt x="14" y="16806"/>
                    <a:pt x="14" y="16806"/>
                  </a:cubicBezTo>
                  <a:cubicBezTo>
                    <a:pt x="28" y="17186"/>
                    <a:pt x="422" y="17368"/>
                    <a:pt x="857" y="17453"/>
                  </a:cubicBezTo>
                  <a:cubicBezTo>
                    <a:pt x="2206" y="17705"/>
                    <a:pt x="6788" y="17804"/>
                    <a:pt x="8277" y="17396"/>
                  </a:cubicBezTo>
                  <a:cubicBezTo>
                    <a:pt x="8825" y="17242"/>
                    <a:pt x="8798" y="16764"/>
                    <a:pt x="8798" y="16708"/>
                  </a:cubicBezTo>
                  <a:cubicBezTo>
                    <a:pt x="8798" y="16623"/>
                    <a:pt x="8798" y="787"/>
                    <a:pt x="8798" y="787"/>
                  </a:cubicBezTo>
                  <a:cubicBezTo>
                    <a:pt x="8798" y="787"/>
                    <a:pt x="8825" y="338"/>
                    <a:pt x="8123" y="197"/>
                  </a:cubicBezTo>
                  <a:cubicBezTo>
                    <a:pt x="8123" y="197"/>
                    <a:pt x="6943" y="0"/>
                    <a:pt x="4567" y="0"/>
                  </a:cubicBezTo>
                  <a:cubicBezTo>
                    <a:pt x="2235" y="0"/>
                    <a:pt x="1349" y="70"/>
                    <a:pt x="478" y="253"/>
                  </a:cubicBezTo>
                  <a:cubicBezTo>
                    <a:pt x="295" y="281"/>
                    <a:pt x="0" y="520"/>
                    <a:pt x="0" y="787"/>
                  </a:cubicBezTo>
                </a:path>
              </a:pathLst>
            </a:custGeom>
            <a:noFill/>
            <a:ln w="20160" cap="flat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0" name="Freeform 8"/>
            <p:cNvSpPr>
              <a:spLocks noChangeArrowheads="1"/>
            </p:cNvSpPr>
            <p:nvPr/>
          </p:nvSpPr>
          <p:spPr bwMode="auto">
            <a:xfrm>
              <a:off x="3073018" y="1562848"/>
              <a:ext cx="43013" cy="43013"/>
            </a:xfrm>
            <a:custGeom>
              <a:avLst/>
              <a:gdLst>
                <a:gd name="T0" fmla="*/ 211 w 212"/>
                <a:gd name="T1" fmla="*/ 112 h 212"/>
                <a:gd name="T2" fmla="*/ 211 w 212"/>
                <a:gd name="T3" fmla="*/ 112 h 212"/>
                <a:gd name="T4" fmla="*/ 112 w 212"/>
                <a:gd name="T5" fmla="*/ 211 h 212"/>
                <a:gd name="T6" fmla="*/ 0 w 212"/>
                <a:gd name="T7" fmla="*/ 112 h 212"/>
                <a:gd name="T8" fmla="*/ 112 w 212"/>
                <a:gd name="T9" fmla="*/ 0 h 212"/>
                <a:gd name="T10" fmla="*/ 211 w 212"/>
                <a:gd name="T11" fmla="*/ 1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212">
                  <a:moveTo>
                    <a:pt x="211" y="112"/>
                  </a:moveTo>
                  <a:lnTo>
                    <a:pt x="211" y="112"/>
                  </a:lnTo>
                  <a:cubicBezTo>
                    <a:pt x="211" y="169"/>
                    <a:pt x="169" y="211"/>
                    <a:pt x="112" y="211"/>
                  </a:cubicBezTo>
                  <a:cubicBezTo>
                    <a:pt x="56" y="211"/>
                    <a:pt x="0" y="169"/>
                    <a:pt x="0" y="112"/>
                  </a:cubicBezTo>
                  <a:cubicBezTo>
                    <a:pt x="0" y="56"/>
                    <a:pt x="56" y="0"/>
                    <a:pt x="112" y="0"/>
                  </a:cubicBezTo>
                  <a:cubicBezTo>
                    <a:pt x="169" y="0"/>
                    <a:pt x="211" y="56"/>
                    <a:pt x="211" y="112"/>
                  </a:cubicBezTo>
                </a:path>
              </a:pathLst>
            </a:custGeom>
            <a:solidFill>
              <a:srgbClr val="51515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1" name="Freeform 9"/>
            <p:cNvSpPr>
              <a:spLocks noChangeArrowheads="1"/>
            </p:cNvSpPr>
            <p:nvPr/>
          </p:nvSpPr>
          <p:spPr bwMode="auto">
            <a:xfrm>
              <a:off x="3073018" y="1562848"/>
              <a:ext cx="43013" cy="45701"/>
            </a:xfrm>
            <a:custGeom>
              <a:avLst/>
              <a:gdLst>
                <a:gd name="T0" fmla="*/ 112 w 212"/>
                <a:gd name="T1" fmla="*/ 0 h 226"/>
                <a:gd name="T2" fmla="*/ 112 w 212"/>
                <a:gd name="T3" fmla="*/ 0 h 226"/>
                <a:gd name="T4" fmla="*/ 0 w 212"/>
                <a:gd name="T5" fmla="*/ 112 h 226"/>
                <a:gd name="T6" fmla="*/ 99 w 212"/>
                <a:gd name="T7" fmla="*/ 225 h 226"/>
                <a:gd name="T8" fmla="*/ 112 w 212"/>
                <a:gd name="T9" fmla="*/ 225 h 226"/>
                <a:gd name="T10" fmla="*/ 211 w 212"/>
                <a:gd name="T11" fmla="*/ 112 h 226"/>
                <a:gd name="T12" fmla="*/ 211 w 212"/>
                <a:gd name="T13" fmla="*/ 112 h 226"/>
                <a:gd name="T14" fmla="*/ 211 w 212"/>
                <a:gd name="T15" fmla="*/ 112 h 226"/>
                <a:gd name="T16" fmla="*/ 112 w 212"/>
                <a:gd name="T17" fmla="*/ 211 h 226"/>
                <a:gd name="T18" fmla="*/ 0 w 212"/>
                <a:gd name="T19" fmla="*/ 112 h 226"/>
                <a:gd name="T20" fmla="*/ 112 w 212"/>
                <a:gd name="T21" fmla="*/ 0 h 226"/>
                <a:gd name="T22" fmla="*/ 211 w 212"/>
                <a:gd name="T23" fmla="*/ 112 h 226"/>
                <a:gd name="T24" fmla="*/ 211 w 212"/>
                <a:gd name="T25" fmla="*/ 112 h 226"/>
                <a:gd name="T26" fmla="*/ 211 w 212"/>
                <a:gd name="T27" fmla="*/ 112 h 226"/>
                <a:gd name="T28" fmla="*/ 211 w 212"/>
                <a:gd name="T29" fmla="*/ 112 h 226"/>
                <a:gd name="T30" fmla="*/ 112 w 212"/>
                <a:gd name="T3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2" h="226">
                  <a:moveTo>
                    <a:pt x="112" y="0"/>
                  </a:moveTo>
                  <a:lnTo>
                    <a:pt x="112" y="0"/>
                  </a:lnTo>
                  <a:cubicBezTo>
                    <a:pt x="42" y="0"/>
                    <a:pt x="0" y="42"/>
                    <a:pt x="0" y="112"/>
                  </a:cubicBezTo>
                  <a:cubicBezTo>
                    <a:pt x="0" y="169"/>
                    <a:pt x="42" y="211"/>
                    <a:pt x="99" y="225"/>
                  </a:cubicBezTo>
                  <a:cubicBezTo>
                    <a:pt x="112" y="225"/>
                    <a:pt x="112" y="225"/>
                    <a:pt x="112" y="225"/>
                  </a:cubicBezTo>
                  <a:cubicBezTo>
                    <a:pt x="169" y="211"/>
                    <a:pt x="211" y="169"/>
                    <a:pt x="211" y="112"/>
                  </a:cubicBezTo>
                  <a:lnTo>
                    <a:pt x="211" y="112"/>
                  </a:lnTo>
                  <a:lnTo>
                    <a:pt x="211" y="112"/>
                  </a:lnTo>
                  <a:cubicBezTo>
                    <a:pt x="211" y="169"/>
                    <a:pt x="169" y="211"/>
                    <a:pt x="112" y="211"/>
                  </a:cubicBezTo>
                  <a:cubicBezTo>
                    <a:pt x="56" y="211"/>
                    <a:pt x="0" y="169"/>
                    <a:pt x="0" y="112"/>
                  </a:cubicBezTo>
                  <a:cubicBezTo>
                    <a:pt x="0" y="56"/>
                    <a:pt x="56" y="0"/>
                    <a:pt x="112" y="0"/>
                  </a:cubicBezTo>
                  <a:cubicBezTo>
                    <a:pt x="169" y="0"/>
                    <a:pt x="211" y="56"/>
                    <a:pt x="211" y="112"/>
                  </a:cubicBezTo>
                  <a:lnTo>
                    <a:pt x="211" y="112"/>
                  </a:lnTo>
                  <a:lnTo>
                    <a:pt x="211" y="112"/>
                  </a:lnTo>
                  <a:lnTo>
                    <a:pt x="211" y="112"/>
                  </a:lnTo>
                  <a:cubicBezTo>
                    <a:pt x="211" y="42"/>
                    <a:pt x="169" y="0"/>
                    <a:pt x="112" y="0"/>
                  </a:cubicBezTo>
                </a:path>
              </a:pathLst>
            </a:custGeom>
            <a:solidFill>
              <a:srgbClr val="10111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2" name="Freeform 10"/>
            <p:cNvSpPr>
              <a:spLocks noChangeArrowheads="1"/>
            </p:cNvSpPr>
            <p:nvPr/>
          </p:nvSpPr>
          <p:spPr bwMode="auto">
            <a:xfrm>
              <a:off x="3073018" y="1562848"/>
              <a:ext cx="43013" cy="43013"/>
            </a:xfrm>
            <a:custGeom>
              <a:avLst/>
              <a:gdLst>
                <a:gd name="T0" fmla="*/ 112 w 212"/>
                <a:gd name="T1" fmla="*/ 0 h 212"/>
                <a:gd name="T2" fmla="*/ 112 w 212"/>
                <a:gd name="T3" fmla="*/ 0 h 212"/>
                <a:gd name="T4" fmla="*/ 0 w 212"/>
                <a:gd name="T5" fmla="*/ 112 h 212"/>
                <a:gd name="T6" fmla="*/ 112 w 212"/>
                <a:gd name="T7" fmla="*/ 211 h 212"/>
                <a:gd name="T8" fmla="*/ 211 w 212"/>
                <a:gd name="T9" fmla="*/ 112 h 212"/>
                <a:gd name="T10" fmla="*/ 211 w 212"/>
                <a:gd name="T11" fmla="*/ 112 h 212"/>
                <a:gd name="T12" fmla="*/ 197 w 212"/>
                <a:gd name="T13" fmla="*/ 112 h 212"/>
                <a:gd name="T14" fmla="*/ 169 w 212"/>
                <a:gd name="T15" fmla="*/ 169 h 212"/>
                <a:gd name="T16" fmla="*/ 112 w 212"/>
                <a:gd name="T17" fmla="*/ 197 h 212"/>
                <a:gd name="T18" fmla="*/ 42 w 212"/>
                <a:gd name="T19" fmla="*/ 169 h 212"/>
                <a:gd name="T20" fmla="*/ 14 w 212"/>
                <a:gd name="T21" fmla="*/ 112 h 212"/>
                <a:gd name="T22" fmla="*/ 42 w 212"/>
                <a:gd name="T23" fmla="*/ 42 h 212"/>
                <a:gd name="T24" fmla="*/ 112 w 212"/>
                <a:gd name="T25" fmla="*/ 14 h 212"/>
                <a:gd name="T26" fmla="*/ 169 w 212"/>
                <a:gd name="T27" fmla="*/ 42 h 212"/>
                <a:gd name="T28" fmla="*/ 197 w 212"/>
                <a:gd name="T29" fmla="*/ 112 h 212"/>
                <a:gd name="T30" fmla="*/ 211 w 212"/>
                <a:gd name="T31" fmla="*/ 112 h 212"/>
                <a:gd name="T32" fmla="*/ 112 w 212"/>
                <a:gd name="T3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212">
                  <a:moveTo>
                    <a:pt x="112" y="0"/>
                  </a:moveTo>
                  <a:lnTo>
                    <a:pt x="112" y="0"/>
                  </a:lnTo>
                  <a:cubicBezTo>
                    <a:pt x="56" y="0"/>
                    <a:pt x="0" y="56"/>
                    <a:pt x="0" y="112"/>
                  </a:cubicBezTo>
                  <a:cubicBezTo>
                    <a:pt x="0" y="169"/>
                    <a:pt x="56" y="211"/>
                    <a:pt x="112" y="211"/>
                  </a:cubicBezTo>
                  <a:cubicBezTo>
                    <a:pt x="169" y="211"/>
                    <a:pt x="211" y="169"/>
                    <a:pt x="211" y="112"/>
                  </a:cubicBezTo>
                  <a:lnTo>
                    <a:pt x="211" y="112"/>
                  </a:lnTo>
                  <a:cubicBezTo>
                    <a:pt x="197" y="112"/>
                    <a:pt x="197" y="112"/>
                    <a:pt x="197" y="112"/>
                  </a:cubicBezTo>
                  <a:cubicBezTo>
                    <a:pt x="197" y="126"/>
                    <a:pt x="183" y="155"/>
                    <a:pt x="169" y="169"/>
                  </a:cubicBezTo>
                  <a:cubicBezTo>
                    <a:pt x="155" y="183"/>
                    <a:pt x="127" y="197"/>
                    <a:pt x="112" y="197"/>
                  </a:cubicBezTo>
                  <a:cubicBezTo>
                    <a:pt x="85" y="197"/>
                    <a:pt x="56" y="183"/>
                    <a:pt x="42" y="169"/>
                  </a:cubicBezTo>
                  <a:cubicBezTo>
                    <a:pt x="28" y="155"/>
                    <a:pt x="14" y="126"/>
                    <a:pt x="14" y="112"/>
                  </a:cubicBezTo>
                  <a:cubicBezTo>
                    <a:pt x="14" y="85"/>
                    <a:pt x="28" y="56"/>
                    <a:pt x="42" y="42"/>
                  </a:cubicBezTo>
                  <a:cubicBezTo>
                    <a:pt x="56" y="28"/>
                    <a:pt x="85" y="14"/>
                    <a:pt x="112" y="14"/>
                  </a:cubicBezTo>
                  <a:cubicBezTo>
                    <a:pt x="127" y="14"/>
                    <a:pt x="155" y="28"/>
                    <a:pt x="169" y="42"/>
                  </a:cubicBezTo>
                  <a:cubicBezTo>
                    <a:pt x="183" y="56"/>
                    <a:pt x="197" y="85"/>
                    <a:pt x="197" y="112"/>
                  </a:cubicBezTo>
                  <a:cubicBezTo>
                    <a:pt x="211" y="112"/>
                    <a:pt x="211" y="112"/>
                    <a:pt x="211" y="112"/>
                  </a:cubicBezTo>
                  <a:cubicBezTo>
                    <a:pt x="211" y="56"/>
                    <a:pt x="169" y="0"/>
                    <a:pt x="112" y="0"/>
                  </a:cubicBezTo>
                </a:path>
              </a:pathLst>
            </a:custGeom>
            <a:solidFill>
              <a:srgbClr val="1C1C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3" name="Freeform 23"/>
            <p:cNvSpPr>
              <a:spLocks noChangeArrowheads="1"/>
            </p:cNvSpPr>
            <p:nvPr/>
          </p:nvSpPr>
          <p:spPr bwMode="auto">
            <a:xfrm>
              <a:off x="2867811" y="1699951"/>
              <a:ext cx="1653309" cy="2906956"/>
            </a:xfrm>
            <a:custGeom>
              <a:avLst/>
              <a:gdLst>
                <a:gd name="T0" fmla="*/ 8137 w 8138"/>
                <a:gd name="T1" fmla="*/ 14304 h 14305"/>
                <a:gd name="T2" fmla="*/ 0 w 8138"/>
                <a:gd name="T3" fmla="*/ 14304 h 14305"/>
                <a:gd name="T4" fmla="*/ 0 w 8138"/>
                <a:gd name="T5" fmla="*/ 0 h 14305"/>
                <a:gd name="T6" fmla="*/ 8137 w 8138"/>
                <a:gd name="T7" fmla="*/ 0 h 14305"/>
                <a:gd name="T8" fmla="*/ 8137 w 8138"/>
                <a:gd name="T9" fmla="*/ 14304 h 14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38" h="14305">
                  <a:moveTo>
                    <a:pt x="8137" y="14304"/>
                  </a:moveTo>
                  <a:lnTo>
                    <a:pt x="0" y="14304"/>
                  </a:lnTo>
                  <a:lnTo>
                    <a:pt x="0" y="0"/>
                  </a:lnTo>
                  <a:lnTo>
                    <a:pt x="8137" y="0"/>
                  </a:lnTo>
                  <a:lnTo>
                    <a:pt x="8137" y="14304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6090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4" name="Freeform 5"/>
            <p:cNvSpPr>
              <a:spLocks noChangeArrowheads="1"/>
            </p:cNvSpPr>
            <p:nvPr/>
          </p:nvSpPr>
          <p:spPr bwMode="auto">
            <a:xfrm>
              <a:off x="3655215" y="1539549"/>
              <a:ext cx="84772" cy="77065"/>
            </a:xfrm>
            <a:custGeom>
              <a:avLst/>
              <a:gdLst>
                <a:gd name="T0" fmla="*/ 379 w 380"/>
                <a:gd name="T1" fmla="*/ 197 h 380"/>
                <a:gd name="T2" fmla="*/ 379 w 380"/>
                <a:gd name="T3" fmla="*/ 197 h 380"/>
                <a:gd name="T4" fmla="*/ 183 w 380"/>
                <a:gd name="T5" fmla="*/ 379 h 380"/>
                <a:gd name="T6" fmla="*/ 0 w 380"/>
                <a:gd name="T7" fmla="*/ 197 h 380"/>
                <a:gd name="T8" fmla="*/ 183 w 380"/>
                <a:gd name="T9" fmla="*/ 0 h 380"/>
                <a:gd name="T10" fmla="*/ 379 w 380"/>
                <a:gd name="T11" fmla="*/ 19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380">
                  <a:moveTo>
                    <a:pt x="379" y="197"/>
                  </a:moveTo>
                  <a:lnTo>
                    <a:pt x="379" y="197"/>
                  </a:lnTo>
                  <a:cubicBezTo>
                    <a:pt x="379" y="295"/>
                    <a:pt x="295" y="379"/>
                    <a:pt x="183" y="379"/>
                  </a:cubicBezTo>
                  <a:cubicBezTo>
                    <a:pt x="84" y="379"/>
                    <a:pt x="0" y="295"/>
                    <a:pt x="0" y="197"/>
                  </a:cubicBezTo>
                  <a:cubicBezTo>
                    <a:pt x="0" y="84"/>
                    <a:pt x="84" y="0"/>
                    <a:pt x="183" y="0"/>
                  </a:cubicBezTo>
                  <a:cubicBezTo>
                    <a:pt x="295" y="0"/>
                    <a:pt x="379" y="84"/>
                    <a:pt x="379" y="19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6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02565" y="2735595"/>
            <a:ext cx="2004483" cy="352420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581686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4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97" grpId="0"/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65" grpId="0"/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3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021453" y="1195134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3019977" y="614022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6" y="5223703"/>
            <a:ext cx="9160031" cy="868295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7252478" y="3370766"/>
            <a:ext cx="1666617" cy="3050164"/>
            <a:chOff x="3489325" y="449263"/>
            <a:chExt cx="1663700" cy="3044825"/>
          </a:xfrm>
        </p:grpSpPr>
        <p:sp>
          <p:nvSpPr>
            <p:cNvPr id="55" name="Freeform 9"/>
            <p:cNvSpPr>
              <a:spLocks noChangeArrowheads="1"/>
            </p:cNvSpPr>
            <p:nvPr/>
          </p:nvSpPr>
          <p:spPr bwMode="auto">
            <a:xfrm>
              <a:off x="3665538" y="449263"/>
              <a:ext cx="1244600" cy="739775"/>
            </a:xfrm>
            <a:custGeom>
              <a:avLst/>
              <a:gdLst>
                <a:gd name="T0" fmla="*/ 1728 w 3459"/>
                <a:gd name="T1" fmla="*/ 2055 h 2056"/>
                <a:gd name="T2" fmla="*/ 1728 w 3459"/>
                <a:gd name="T3" fmla="*/ 2055 h 2056"/>
                <a:gd name="T4" fmla="*/ 3458 w 3459"/>
                <a:gd name="T5" fmla="*/ 1683 h 2056"/>
                <a:gd name="T6" fmla="*/ 3123 w 3459"/>
                <a:gd name="T7" fmla="*/ 1071 h 2056"/>
                <a:gd name="T8" fmla="*/ 3063 w 3459"/>
                <a:gd name="T9" fmla="*/ 372 h 2056"/>
                <a:gd name="T10" fmla="*/ 2845 w 3459"/>
                <a:gd name="T11" fmla="*/ 108 h 2056"/>
                <a:gd name="T12" fmla="*/ 1744 w 3459"/>
                <a:gd name="T13" fmla="*/ 0 h 2056"/>
                <a:gd name="T14" fmla="*/ 1728 w 3459"/>
                <a:gd name="T15" fmla="*/ 0 h 2056"/>
                <a:gd name="T16" fmla="*/ 1711 w 3459"/>
                <a:gd name="T17" fmla="*/ 0 h 2056"/>
                <a:gd name="T18" fmla="*/ 613 w 3459"/>
                <a:gd name="T19" fmla="*/ 108 h 2056"/>
                <a:gd name="T20" fmla="*/ 395 w 3459"/>
                <a:gd name="T21" fmla="*/ 372 h 2056"/>
                <a:gd name="T22" fmla="*/ 332 w 3459"/>
                <a:gd name="T23" fmla="*/ 1071 h 2056"/>
                <a:gd name="T24" fmla="*/ 0 w 3459"/>
                <a:gd name="T25" fmla="*/ 1683 h 2056"/>
                <a:gd name="T26" fmla="*/ 1728 w 3459"/>
                <a:gd name="T27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2055"/>
                  </a:moveTo>
                  <a:lnTo>
                    <a:pt x="1728" y="2055"/>
                  </a:lnTo>
                  <a:cubicBezTo>
                    <a:pt x="3458" y="1683"/>
                    <a:pt x="3458" y="1683"/>
                    <a:pt x="3458" y="1683"/>
                  </a:cubicBezTo>
                  <a:cubicBezTo>
                    <a:pt x="3240" y="1543"/>
                    <a:pt x="3147" y="1279"/>
                    <a:pt x="3123" y="1071"/>
                  </a:cubicBezTo>
                  <a:cubicBezTo>
                    <a:pt x="3100" y="854"/>
                    <a:pt x="3077" y="536"/>
                    <a:pt x="3063" y="372"/>
                  </a:cubicBezTo>
                  <a:cubicBezTo>
                    <a:pt x="3046" y="211"/>
                    <a:pt x="2960" y="148"/>
                    <a:pt x="2845" y="108"/>
                  </a:cubicBezTo>
                  <a:cubicBezTo>
                    <a:pt x="2728" y="71"/>
                    <a:pt x="2216" y="0"/>
                    <a:pt x="1744" y="0"/>
                  </a:cubicBezTo>
                  <a:cubicBezTo>
                    <a:pt x="1735" y="0"/>
                    <a:pt x="1735" y="0"/>
                    <a:pt x="1728" y="0"/>
                  </a:cubicBezTo>
                  <a:cubicBezTo>
                    <a:pt x="1721" y="0"/>
                    <a:pt x="1721" y="0"/>
                    <a:pt x="1711" y="0"/>
                  </a:cubicBezTo>
                  <a:cubicBezTo>
                    <a:pt x="1239" y="0"/>
                    <a:pt x="727" y="71"/>
                    <a:pt x="613" y="108"/>
                  </a:cubicBezTo>
                  <a:cubicBezTo>
                    <a:pt x="486" y="148"/>
                    <a:pt x="409" y="211"/>
                    <a:pt x="395" y="372"/>
                  </a:cubicBezTo>
                  <a:cubicBezTo>
                    <a:pt x="379" y="536"/>
                    <a:pt x="355" y="854"/>
                    <a:pt x="332" y="1071"/>
                  </a:cubicBezTo>
                  <a:cubicBezTo>
                    <a:pt x="302" y="1279"/>
                    <a:pt x="215" y="1543"/>
                    <a:pt x="0" y="1683"/>
                  </a:cubicBezTo>
                  <a:lnTo>
                    <a:pt x="1728" y="2055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6" name="Freeform 10"/>
            <p:cNvSpPr>
              <a:spLocks noChangeArrowheads="1"/>
            </p:cNvSpPr>
            <p:nvPr/>
          </p:nvSpPr>
          <p:spPr bwMode="auto">
            <a:xfrm>
              <a:off x="3665538" y="2754313"/>
              <a:ext cx="1244600" cy="739775"/>
            </a:xfrm>
            <a:custGeom>
              <a:avLst/>
              <a:gdLst>
                <a:gd name="T0" fmla="*/ 1728 w 3459"/>
                <a:gd name="T1" fmla="*/ 0 h 2056"/>
                <a:gd name="T2" fmla="*/ 1728 w 3459"/>
                <a:gd name="T3" fmla="*/ 0 h 2056"/>
                <a:gd name="T4" fmla="*/ 0 w 3459"/>
                <a:gd name="T5" fmla="*/ 372 h 2056"/>
                <a:gd name="T6" fmla="*/ 332 w 3459"/>
                <a:gd name="T7" fmla="*/ 984 h 2056"/>
                <a:gd name="T8" fmla="*/ 395 w 3459"/>
                <a:gd name="T9" fmla="*/ 1674 h 2056"/>
                <a:gd name="T10" fmla="*/ 613 w 3459"/>
                <a:gd name="T11" fmla="*/ 1938 h 2056"/>
                <a:gd name="T12" fmla="*/ 1711 w 3459"/>
                <a:gd name="T13" fmla="*/ 2055 h 2056"/>
                <a:gd name="T14" fmla="*/ 1728 w 3459"/>
                <a:gd name="T15" fmla="*/ 2055 h 2056"/>
                <a:gd name="T16" fmla="*/ 1744 w 3459"/>
                <a:gd name="T17" fmla="*/ 2055 h 2056"/>
                <a:gd name="T18" fmla="*/ 2845 w 3459"/>
                <a:gd name="T19" fmla="*/ 1938 h 2056"/>
                <a:gd name="T20" fmla="*/ 3063 w 3459"/>
                <a:gd name="T21" fmla="*/ 1674 h 2056"/>
                <a:gd name="T22" fmla="*/ 3123 w 3459"/>
                <a:gd name="T23" fmla="*/ 984 h 2056"/>
                <a:gd name="T24" fmla="*/ 3458 w 3459"/>
                <a:gd name="T25" fmla="*/ 372 h 2056"/>
                <a:gd name="T26" fmla="*/ 1728 w 3459"/>
                <a:gd name="T2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0"/>
                  </a:moveTo>
                  <a:lnTo>
                    <a:pt x="1728" y="0"/>
                  </a:lnTo>
                  <a:cubicBezTo>
                    <a:pt x="0" y="372"/>
                    <a:pt x="0" y="372"/>
                    <a:pt x="0" y="372"/>
                  </a:cubicBezTo>
                  <a:cubicBezTo>
                    <a:pt x="215" y="512"/>
                    <a:pt x="302" y="776"/>
                    <a:pt x="332" y="984"/>
                  </a:cubicBezTo>
                  <a:cubicBezTo>
                    <a:pt x="355" y="1194"/>
                    <a:pt x="379" y="1512"/>
                    <a:pt x="395" y="1674"/>
                  </a:cubicBezTo>
                  <a:cubicBezTo>
                    <a:pt x="409" y="1837"/>
                    <a:pt x="486" y="1907"/>
                    <a:pt x="613" y="1938"/>
                  </a:cubicBezTo>
                  <a:cubicBezTo>
                    <a:pt x="727" y="1978"/>
                    <a:pt x="1239" y="2055"/>
                    <a:pt x="1711" y="2055"/>
                  </a:cubicBezTo>
                  <a:cubicBezTo>
                    <a:pt x="1721" y="2055"/>
                    <a:pt x="1721" y="2055"/>
                    <a:pt x="1728" y="2055"/>
                  </a:cubicBezTo>
                  <a:cubicBezTo>
                    <a:pt x="1735" y="2055"/>
                    <a:pt x="1735" y="2055"/>
                    <a:pt x="1744" y="2055"/>
                  </a:cubicBezTo>
                  <a:cubicBezTo>
                    <a:pt x="2216" y="2055"/>
                    <a:pt x="2728" y="1978"/>
                    <a:pt x="2845" y="1938"/>
                  </a:cubicBezTo>
                  <a:cubicBezTo>
                    <a:pt x="2960" y="1907"/>
                    <a:pt x="3046" y="1837"/>
                    <a:pt x="3063" y="1674"/>
                  </a:cubicBezTo>
                  <a:cubicBezTo>
                    <a:pt x="3077" y="1512"/>
                    <a:pt x="3100" y="1194"/>
                    <a:pt x="3123" y="984"/>
                  </a:cubicBezTo>
                  <a:cubicBezTo>
                    <a:pt x="3147" y="776"/>
                    <a:pt x="3240" y="512"/>
                    <a:pt x="3458" y="372"/>
                  </a:cubicBezTo>
                  <a:lnTo>
                    <a:pt x="1728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7" name="Freeform 11"/>
            <p:cNvSpPr>
              <a:spLocks noChangeArrowheads="1"/>
            </p:cNvSpPr>
            <p:nvPr/>
          </p:nvSpPr>
          <p:spPr bwMode="auto">
            <a:xfrm>
              <a:off x="5065713" y="2020888"/>
              <a:ext cx="39687" cy="485775"/>
            </a:xfrm>
            <a:custGeom>
              <a:avLst/>
              <a:gdLst>
                <a:gd name="T0" fmla="*/ 0 w 111"/>
                <a:gd name="T1" fmla="*/ 1295 h 1349"/>
                <a:gd name="T2" fmla="*/ 0 w 111"/>
                <a:gd name="T3" fmla="*/ 1295 h 1349"/>
                <a:gd name="T4" fmla="*/ 56 w 111"/>
                <a:gd name="T5" fmla="*/ 1348 h 1349"/>
                <a:gd name="T6" fmla="*/ 110 w 111"/>
                <a:gd name="T7" fmla="*/ 1295 h 1349"/>
                <a:gd name="T8" fmla="*/ 110 w 111"/>
                <a:gd name="T9" fmla="*/ 53 h 1349"/>
                <a:gd name="T10" fmla="*/ 56 w 111"/>
                <a:gd name="T11" fmla="*/ 0 h 1349"/>
                <a:gd name="T12" fmla="*/ 0 w 111"/>
                <a:gd name="T13" fmla="*/ 53 h 1349"/>
                <a:gd name="T14" fmla="*/ 0 w 111"/>
                <a:gd name="T15" fmla="*/ 1295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49">
                  <a:moveTo>
                    <a:pt x="0" y="1295"/>
                  </a:moveTo>
                  <a:lnTo>
                    <a:pt x="0" y="1295"/>
                  </a:lnTo>
                  <a:cubicBezTo>
                    <a:pt x="0" y="1325"/>
                    <a:pt x="23" y="1348"/>
                    <a:pt x="56" y="1348"/>
                  </a:cubicBezTo>
                  <a:cubicBezTo>
                    <a:pt x="87" y="1348"/>
                    <a:pt x="110" y="1325"/>
                    <a:pt x="110" y="1295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23"/>
                    <a:pt x="87" y="0"/>
                    <a:pt x="56" y="0"/>
                  </a:cubicBezTo>
                  <a:cubicBezTo>
                    <a:pt x="23" y="0"/>
                    <a:pt x="0" y="23"/>
                    <a:pt x="0" y="53"/>
                  </a:cubicBezTo>
                  <a:lnTo>
                    <a:pt x="0" y="1295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8" name="Freeform 12"/>
            <p:cNvSpPr>
              <a:spLocks noChangeArrowheads="1"/>
            </p:cNvSpPr>
            <p:nvPr/>
          </p:nvSpPr>
          <p:spPr bwMode="auto">
            <a:xfrm>
              <a:off x="3489325" y="1027113"/>
              <a:ext cx="1597025" cy="1887537"/>
            </a:xfrm>
            <a:custGeom>
              <a:avLst/>
              <a:gdLst>
                <a:gd name="T0" fmla="*/ 4435 w 4436"/>
                <a:gd name="T1" fmla="*/ 4420 h 5242"/>
                <a:gd name="T2" fmla="*/ 4435 w 4436"/>
                <a:gd name="T3" fmla="*/ 4420 h 5242"/>
                <a:gd name="T4" fmla="*/ 3612 w 4436"/>
                <a:gd name="T5" fmla="*/ 5241 h 5242"/>
                <a:gd name="T6" fmla="*/ 821 w 4436"/>
                <a:gd name="T7" fmla="*/ 5241 h 5242"/>
                <a:gd name="T8" fmla="*/ 0 w 4436"/>
                <a:gd name="T9" fmla="*/ 4420 h 5242"/>
                <a:gd name="T10" fmla="*/ 0 w 4436"/>
                <a:gd name="T11" fmla="*/ 823 h 5242"/>
                <a:gd name="T12" fmla="*/ 821 w 4436"/>
                <a:gd name="T13" fmla="*/ 0 h 5242"/>
                <a:gd name="T14" fmla="*/ 3612 w 4436"/>
                <a:gd name="T15" fmla="*/ 0 h 5242"/>
                <a:gd name="T16" fmla="*/ 4435 w 4436"/>
                <a:gd name="T17" fmla="*/ 823 h 5242"/>
                <a:gd name="T18" fmla="*/ 4435 w 4436"/>
                <a:gd name="T19" fmla="*/ 4420 h 5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6" h="5242">
                  <a:moveTo>
                    <a:pt x="4435" y="4420"/>
                  </a:moveTo>
                  <a:lnTo>
                    <a:pt x="4435" y="4420"/>
                  </a:lnTo>
                  <a:cubicBezTo>
                    <a:pt x="4435" y="4876"/>
                    <a:pt x="4071" y="5241"/>
                    <a:pt x="3612" y="5241"/>
                  </a:cubicBezTo>
                  <a:cubicBezTo>
                    <a:pt x="821" y="5241"/>
                    <a:pt x="821" y="5241"/>
                    <a:pt x="821" y="5241"/>
                  </a:cubicBezTo>
                  <a:cubicBezTo>
                    <a:pt x="372" y="5241"/>
                    <a:pt x="0" y="4876"/>
                    <a:pt x="0" y="442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374"/>
                    <a:pt x="372" y="0"/>
                    <a:pt x="821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4071" y="0"/>
                    <a:pt x="4435" y="374"/>
                    <a:pt x="4435" y="823"/>
                  </a:cubicBezTo>
                  <a:lnTo>
                    <a:pt x="4435" y="442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9" name="Freeform 13"/>
            <p:cNvSpPr>
              <a:spLocks noChangeArrowheads="1"/>
            </p:cNvSpPr>
            <p:nvPr/>
          </p:nvSpPr>
          <p:spPr bwMode="auto">
            <a:xfrm>
              <a:off x="3556000" y="1101725"/>
              <a:ext cx="1463675" cy="1736725"/>
            </a:xfrm>
            <a:custGeom>
              <a:avLst/>
              <a:gdLst>
                <a:gd name="T0" fmla="*/ 4063 w 4064"/>
                <a:gd name="T1" fmla="*/ 4210 h 4824"/>
                <a:gd name="T2" fmla="*/ 4063 w 4064"/>
                <a:gd name="T3" fmla="*/ 4210 h 4824"/>
                <a:gd name="T4" fmla="*/ 3451 w 4064"/>
                <a:gd name="T5" fmla="*/ 4823 h 4824"/>
                <a:gd name="T6" fmla="*/ 613 w 4064"/>
                <a:gd name="T7" fmla="*/ 4823 h 4824"/>
                <a:gd name="T8" fmla="*/ 0 w 4064"/>
                <a:gd name="T9" fmla="*/ 4210 h 4824"/>
                <a:gd name="T10" fmla="*/ 0 w 4064"/>
                <a:gd name="T11" fmla="*/ 613 h 4824"/>
                <a:gd name="T12" fmla="*/ 613 w 4064"/>
                <a:gd name="T13" fmla="*/ 0 h 4824"/>
                <a:gd name="T14" fmla="*/ 3451 w 4064"/>
                <a:gd name="T15" fmla="*/ 0 h 4824"/>
                <a:gd name="T16" fmla="*/ 4063 w 4064"/>
                <a:gd name="T17" fmla="*/ 613 h 4824"/>
                <a:gd name="T18" fmla="*/ 4063 w 4064"/>
                <a:gd name="T19" fmla="*/ 4210 h 4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4" h="4824">
                  <a:moveTo>
                    <a:pt x="4063" y="4210"/>
                  </a:moveTo>
                  <a:lnTo>
                    <a:pt x="4063" y="4210"/>
                  </a:lnTo>
                  <a:cubicBezTo>
                    <a:pt x="4063" y="4552"/>
                    <a:pt x="3785" y="4823"/>
                    <a:pt x="3451" y="4823"/>
                  </a:cubicBezTo>
                  <a:cubicBezTo>
                    <a:pt x="613" y="4823"/>
                    <a:pt x="613" y="4823"/>
                    <a:pt x="613" y="4823"/>
                  </a:cubicBezTo>
                  <a:cubicBezTo>
                    <a:pt x="271" y="4823"/>
                    <a:pt x="0" y="4552"/>
                    <a:pt x="0" y="4210"/>
                  </a:cubicBezTo>
                  <a:cubicBezTo>
                    <a:pt x="0" y="613"/>
                    <a:pt x="0" y="613"/>
                    <a:pt x="0" y="613"/>
                  </a:cubicBezTo>
                  <a:cubicBezTo>
                    <a:pt x="0" y="272"/>
                    <a:pt x="271" y="0"/>
                    <a:pt x="613" y="0"/>
                  </a:cubicBezTo>
                  <a:cubicBezTo>
                    <a:pt x="3451" y="0"/>
                    <a:pt x="3451" y="0"/>
                    <a:pt x="3451" y="0"/>
                  </a:cubicBezTo>
                  <a:cubicBezTo>
                    <a:pt x="3785" y="0"/>
                    <a:pt x="4063" y="272"/>
                    <a:pt x="4063" y="613"/>
                  </a:cubicBezTo>
                  <a:lnTo>
                    <a:pt x="4063" y="421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0" name="Freeform 14"/>
            <p:cNvSpPr>
              <a:spLocks noChangeArrowheads="1"/>
            </p:cNvSpPr>
            <p:nvPr/>
          </p:nvSpPr>
          <p:spPr bwMode="auto">
            <a:xfrm>
              <a:off x="5054600" y="1468438"/>
              <a:ext cx="98425" cy="312737"/>
            </a:xfrm>
            <a:custGeom>
              <a:avLst/>
              <a:gdLst>
                <a:gd name="T0" fmla="*/ 271 w 272"/>
                <a:gd name="T1" fmla="*/ 776 h 870"/>
                <a:gd name="T2" fmla="*/ 271 w 272"/>
                <a:gd name="T3" fmla="*/ 776 h 870"/>
                <a:gd name="T4" fmla="*/ 194 w 272"/>
                <a:gd name="T5" fmla="*/ 869 h 870"/>
                <a:gd name="T6" fmla="*/ 93 w 272"/>
                <a:gd name="T7" fmla="*/ 869 h 870"/>
                <a:gd name="T8" fmla="*/ 0 w 272"/>
                <a:gd name="T9" fmla="*/ 545 h 870"/>
                <a:gd name="T10" fmla="*/ 0 w 272"/>
                <a:gd name="T11" fmla="*/ 264 h 870"/>
                <a:gd name="T12" fmla="*/ 93 w 272"/>
                <a:gd name="T13" fmla="*/ 0 h 870"/>
                <a:gd name="T14" fmla="*/ 194 w 272"/>
                <a:gd name="T15" fmla="*/ 0 h 870"/>
                <a:gd name="T16" fmla="*/ 271 w 272"/>
                <a:gd name="T17" fmla="*/ 86 h 870"/>
                <a:gd name="T18" fmla="*/ 271 w 272"/>
                <a:gd name="T19" fmla="*/ 776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870">
                  <a:moveTo>
                    <a:pt x="271" y="776"/>
                  </a:moveTo>
                  <a:lnTo>
                    <a:pt x="271" y="776"/>
                  </a:lnTo>
                  <a:cubicBezTo>
                    <a:pt x="271" y="830"/>
                    <a:pt x="233" y="869"/>
                    <a:pt x="194" y="869"/>
                  </a:cubicBezTo>
                  <a:cubicBezTo>
                    <a:pt x="93" y="869"/>
                    <a:pt x="93" y="869"/>
                    <a:pt x="93" y="869"/>
                  </a:cubicBezTo>
                  <a:cubicBezTo>
                    <a:pt x="53" y="869"/>
                    <a:pt x="0" y="736"/>
                    <a:pt x="0" y="54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40"/>
                    <a:pt x="53" y="0"/>
                    <a:pt x="93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3" y="0"/>
                    <a:pt x="271" y="40"/>
                    <a:pt x="271" y="86"/>
                  </a:cubicBezTo>
                  <a:lnTo>
                    <a:pt x="271" y="7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6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7320635" y="4023159"/>
            <a:ext cx="1464661" cy="1738983"/>
          </a:xfrm>
          <a:prstGeom prst="roundRect">
            <a:avLst>
              <a:gd name="adj" fmla="val 14393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3277208" y="3372646"/>
            <a:ext cx="1666617" cy="3050164"/>
            <a:chOff x="3489325" y="449263"/>
            <a:chExt cx="1663700" cy="3044825"/>
          </a:xfrm>
        </p:grpSpPr>
        <p:sp>
          <p:nvSpPr>
            <p:cNvPr id="63" name="Freeform 9"/>
            <p:cNvSpPr>
              <a:spLocks noChangeArrowheads="1"/>
            </p:cNvSpPr>
            <p:nvPr/>
          </p:nvSpPr>
          <p:spPr bwMode="auto">
            <a:xfrm>
              <a:off x="3665538" y="449263"/>
              <a:ext cx="1244600" cy="739775"/>
            </a:xfrm>
            <a:custGeom>
              <a:avLst/>
              <a:gdLst>
                <a:gd name="T0" fmla="*/ 1728 w 3459"/>
                <a:gd name="T1" fmla="*/ 2055 h 2056"/>
                <a:gd name="T2" fmla="*/ 1728 w 3459"/>
                <a:gd name="T3" fmla="*/ 2055 h 2056"/>
                <a:gd name="T4" fmla="*/ 3458 w 3459"/>
                <a:gd name="T5" fmla="*/ 1683 h 2056"/>
                <a:gd name="T6" fmla="*/ 3123 w 3459"/>
                <a:gd name="T7" fmla="*/ 1071 h 2056"/>
                <a:gd name="T8" fmla="*/ 3063 w 3459"/>
                <a:gd name="T9" fmla="*/ 372 h 2056"/>
                <a:gd name="T10" fmla="*/ 2845 w 3459"/>
                <a:gd name="T11" fmla="*/ 108 h 2056"/>
                <a:gd name="T12" fmla="*/ 1744 w 3459"/>
                <a:gd name="T13" fmla="*/ 0 h 2056"/>
                <a:gd name="T14" fmla="*/ 1728 w 3459"/>
                <a:gd name="T15" fmla="*/ 0 h 2056"/>
                <a:gd name="T16" fmla="*/ 1711 w 3459"/>
                <a:gd name="T17" fmla="*/ 0 h 2056"/>
                <a:gd name="T18" fmla="*/ 613 w 3459"/>
                <a:gd name="T19" fmla="*/ 108 h 2056"/>
                <a:gd name="T20" fmla="*/ 395 w 3459"/>
                <a:gd name="T21" fmla="*/ 372 h 2056"/>
                <a:gd name="T22" fmla="*/ 332 w 3459"/>
                <a:gd name="T23" fmla="*/ 1071 h 2056"/>
                <a:gd name="T24" fmla="*/ 0 w 3459"/>
                <a:gd name="T25" fmla="*/ 1683 h 2056"/>
                <a:gd name="T26" fmla="*/ 1728 w 3459"/>
                <a:gd name="T27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2055"/>
                  </a:moveTo>
                  <a:lnTo>
                    <a:pt x="1728" y="2055"/>
                  </a:lnTo>
                  <a:cubicBezTo>
                    <a:pt x="3458" y="1683"/>
                    <a:pt x="3458" y="1683"/>
                    <a:pt x="3458" y="1683"/>
                  </a:cubicBezTo>
                  <a:cubicBezTo>
                    <a:pt x="3240" y="1543"/>
                    <a:pt x="3147" y="1279"/>
                    <a:pt x="3123" y="1071"/>
                  </a:cubicBezTo>
                  <a:cubicBezTo>
                    <a:pt x="3100" y="854"/>
                    <a:pt x="3077" y="536"/>
                    <a:pt x="3063" y="372"/>
                  </a:cubicBezTo>
                  <a:cubicBezTo>
                    <a:pt x="3046" y="211"/>
                    <a:pt x="2960" y="148"/>
                    <a:pt x="2845" y="108"/>
                  </a:cubicBezTo>
                  <a:cubicBezTo>
                    <a:pt x="2728" y="71"/>
                    <a:pt x="2216" y="0"/>
                    <a:pt x="1744" y="0"/>
                  </a:cubicBezTo>
                  <a:cubicBezTo>
                    <a:pt x="1735" y="0"/>
                    <a:pt x="1735" y="0"/>
                    <a:pt x="1728" y="0"/>
                  </a:cubicBezTo>
                  <a:cubicBezTo>
                    <a:pt x="1721" y="0"/>
                    <a:pt x="1721" y="0"/>
                    <a:pt x="1711" y="0"/>
                  </a:cubicBezTo>
                  <a:cubicBezTo>
                    <a:pt x="1239" y="0"/>
                    <a:pt x="727" y="71"/>
                    <a:pt x="613" y="108"/>
                  </a:cubicBezTo>
                  <a:cubicBezTo>
                    <a:pt x="486" y="148"/>
                    <a:pt x="409" y="211"/>
                    <a:pt x="395" y="372"/>
                  </a:cubicBezTo>
                  <a:cubicBezTo>
                    <a:pt x="379" y="536"/>
                    <a:pt x="355" y="854"/>
                    <a:pt x="332" y="1071"/>
                  </a:cubicBezTo>
                  <a:cubicBezTo>
                    <a:pt x="302" y="1279"/>
                    <a:pt x="215" y="1543"/>
                    <a:pt x="0" y="1683"/>
                  </a:cubicBezTo>
                  <a:lnTo>
                    <a:pt x="1728" y="2055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4" name="Freeform 10"/>
            <p:cNvSpPr>
              <a:spLocks noChangeArrowheads="1"/>
            </p:cNvSpPr>
            <p:nvPr/>
          </p:nvSpPr>
          <p:spPr bwMode="auto">
            <a:xfrm>
              <a:off x="3665538" y="2754313"/>
              <a:ext cx="1244600" cy="739775"/>
            </a:xfrm>
            <a:custGeom>
              <a:avLst/>
              <a:gdLst>
                <a:gd name="T0" fmla="*/ 1728 w 3459"/>
                <a:gd name="T1" fmla="*/ 0 h 2056"/>
                <a:gd name="T2" fmla="*/ 1728 w 3459"/>
                <a:gd name="T3" fmla="*/ 0 h 2056"/>
                <a:gd name="T4" fmla="*/ 0 w 3459"/>
                <a:gd name="T5" fmla="*/ 372 h 2056"/>
                <a:gd name="T6" fmla="*/ 332 w 3459"/>
                <a:gd name="T7" fmla="*/ 984 h 2056"/>
                <a:gd name="T8" fmla="*/ 395 w 3459"/>
                <a:gd name="T9" fmla="*/ 1674 h 2056"/>
                <a:gd name="T10" fmla="*/ 613 w 3459"/>
                <a:gd name="T11" fmla="*/ 1938 h 2056"/>
                <a:gd name="T12" fmla="*/ 1711 w 3459"/>
                <a:gd name="T13" fmla="*/ 2055 h 2056"/>
                <a:gd name="T14" fmla="*/ 1728 w 3459"/>
                <a:gd name="T15" fmla="*/ 2055 h 2056"/>
                <a:gd name="T16" fmla="*/ 1744 w 3459"/>
                <a:gd name="T17" fmla="*/ 2055 h 2056"/>
                <a:gd name="T18" fmla="*/ 2845 w 3459"/>
                <a:gd name="T19" fmla="*/ 1938 h 2056"/>
                <a:gd name="T20" fmla="*/ 3063 w 3459"/>
                <a:gd name="T21" fmla="*/ 1674 h 2056"/>
                <a:gd name="T22" fmla="*/ 3123 w 3459"/>
                <a:gd name="T23" fmla="*/ 984 h 2056"/>
                <a:gd name="T24" fmla="*/ 3458 w 3459"/>
                <a:gd name="T25" fmla="*/ 372 h 2056"/>
                <a:gd name="T26" fmla="*/ 1728 w 3459"/>
                <a:gd name="T2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0"/>
                  </a:moveTo>
                  <a:lnTo>
                    <a:pt x="1728" y="0"/>
                  </a:lnTo>
                  <a:cubicBezTo>
                    <a:pt x="0" y="372"/>
                    <a:pt x="0" y="372"/>
                    <a:pt x="0" y="372"/>
                  </a:cubicBezTo>
                  <a:cubicBezTo>
                    <a:pt x="215" y="512"/>
                    <a:pt x="302" y="776"/>
                    <a:pt x="332" y="984"/>
                  </a:cubicBezTo>
                  <a:cubicBezTo>
                    <a:pt x="355" y="1194"/>
                    <a:pt x="379" y="1512"/>
                    <a:pt x="395" y="1674"/>
                  </a:cubicBezTo>
                  <a:cubicBezTo>
                    <a:pt x="409" y="1837"/>
                    <a:pt x="486" y="1907"/>
                    <a:pt x="613" y="1938"/>
                  </a:cubicBezTo>
                  <a:cubicBezTo>
                    <a:pt x="727" y="1978"/>
                    <a:pt x="1239" y="2055"/>
                    <a:pt x="1711" y="2055"/>
                  </a:cubicBezTo>
                  <a:cubicBezTo>
                    <a:pt x="1721" y="2055"/>
                    <a:pt x="1721" y="2055"/>
                    <a:pt x="1728" y="2055"/>
                  </a:cubicBezTo>
                  <a:cubicBezTo>
                    <a:pt x="1735" y="2055"/>
                    <a:pt x="1735" y="2055"/>
                    <a:pt x="1744" y="2055"/>
                  </a:cubicBezTo>
                  <a:cubicBezTo>
                    <a:pt x="2216" y="2055"/>
                    <a:pt x="2728" y="1978"/>
                    <a:pt x="2845" y="1938"/>
                  </a:cubicBezTo>
                  <a:cubicBezTo>
                    <a:pt x="2960" y="1907"/>
                    <a:pt x="3046" y="1837"/>
                    <a:pt x="3063" y="1674"/>
                  </a:cubicBezTo>
                  <a:cubicBezTo>
                    <a:pt x="3077" y="1512"/>
                    <a:pt x="3100" y="1194"/>
                    <a:pt x="3123" y="984"/>
                  </a:cubicBezTo>
                  <a:cubicBezTo>
                    <a:pt x="3147" y="776"/>
                    <a:pt x="3240" y="512"/>
                    <a:pt x="3458" y="372"/>
                  </a:cubicBezTo>
                  <a:lnTo>
                    <a:pt x="1728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5" name="Freeform 11"/>
            <p:cNvSpPr>
              <a:spLocks noChangeArrowheads="1"/>
            </p:cNvSpPr>
            <p:nvPr/>
          </p:nvSpPr>
          <p:spPr bwMode="auto">
            <a:xfrm>
              <a:off x="5065713" y="2020888"/>
              <a:ext cx="39687" cy="485775"/>
            </a:xfrm>
            <a:custGeom>
              <a:avLst/>
              <a:gdLst>
                <a:gd name="T0" fmla="*/ 0 w 111"/>
                <a:gd name="T1" fmla="*/ 1295 h 1349"/>
                <a:gd name="T2" fmla="*/ 0 w 111"/>
                <a:gd name="T3" fmla="*/ 1295 h 1349"/>
                <a:gd name="T4" fmla="*/ 56 w 111"/>
                <a:gd name="T5" fmla="*/ 1348 h 1349"/>
                <a:gd name="T6" fmla="*/ 110 w 111"/>
                <a:gd name="T7" fmla="*/ 1295 h 1349"/>
                <a:gd name="T8" fmla="*/ 110 w 111"/>
                <a:gd name="T9" fmla="*/ 53 h 1349"/>
                <a:gd name="T10" fmla="*/ 56 w 111"/>
                <a:gd name="T11" fmla="*/ 0 h 1349"/>
                <a:gd name="T12" fmla="*/ 0 w 111"/>
                <a:gd name="T13" fmla="*/ 53 h 1349"/>
                <a:gd name="T14" fmla="*/ 0 w 111"/>
                <a:gd name="T15" fmla="*/ 1295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49">
                  <a:moveTo>
                    <a:pt x="0" y="1295"/>
                  </a:moveTo>
                  <a:lnTo>
                    <a:pt x="0" y="1295"/>
                  </a:lnTo>
                  <a:cubicBezTo>
                    <a:pt x="0" y="1325"/>
                    <a:pt x="23" y="1348"/>
                    <a:pt x="56" y="1348"/>
                  </a:cubicBezTo>
                  <a:cubicBezTo>
                    <a:pt x="87" y="1348"/>
                    <a:pt x="110" y="1325"/>
                    <a:pt x="110" y="1295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23"/>
                    <a:pt x="87" y="0"/>
                    <a:pt x="56" y="0"/>
                  </a:cubicBezTo>
                  <a:cubicBezTo>
                    <a:pt x="23" y="0"/>
                    <a:pt x="0" y="23"/>
                    <a:pt x="0" y="53"/>
                  </a:cubicBezTo>
                  <a:lnTo>
                    <a:pt x="0" y="1295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6" name="Freeform 12"/>
            <p:cNvSpPr>
              <a:spLocks noChangeArrowheads="1"/>
            </p:cNvSpPr>
            <p:nvPr/>
          </p:nvSpPr>
          <p:spPr bwMode="auto">
            <a:xfrm>
              <a:off x="3489325" y="1027113"/>
              <a:ext cx="1597025" cy="1887537"/>
            </a:xfrm>
            <a:custGeom>
              <a:avLst/>
              <a:gdLst>
                <a:gd name="T0" fmla="*/ 4435 w 4436"/>
                <a:gd name="T1" fmla="*/ 4420 h 5242"/>
                <a:gd name="T2" fmla="*/ 4435 w 4436"/>
                <a:gd name="T3" fmla="*/ 4420 h 5242"/>
                <a:gd name="T4" fmla="*/ 3612 w 4436"/>
                <a:gd name="T5" fmla="*/ 5241 h 5242"/>
                <a:gd name="T6" fmla="*/ 821 w 4436"/>
                <a:gd name="T7" fmla="*/ 5241 h 5242"/>
                <a:gd name="T8" fmla="*/ 0 w 4436"/>
                <a:gd name="T9" fmla="*/ 4420 h 5242"/>
                <a:gd name="T10" fmla="*/ 0 w 4436"/>
                <a:gd name="T11" fmla="*/ 823 h 5242"/>
                <a:gd name="T12" fmla="*/ 821 w 4436"/>
                <a:gd name="T13" fmla="*/ 0 h 5242"/>
                <a:gd name="T14" fmla="*/ 3612 w 4436"/>
                <a:gd name="T15" fmla="*/ 0 h 5242"/>
                <a:gd name="T16" fmla="*/ 4435 w 4436"/>
                <a:gd name="T17" fmla="*/ 823 h 5242"/>
                <a:gd name="T18" fmla="*/ 4435 w 4436"/>
                <a:gd name="T19" fmla="*/ 4420 h 5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6" h="5242">
                  <a:moveTo>
                    <a:pt x="4435" y="4420"/>
                  </a:moveTo>
                  <a:lnTo>
                    <a:pt x="4435" y="4420"/>
                  </a:lnTo>
                  <a:cubicBezTo>
                    <a:pt x="4435" y="4876"/>
                    <a:pt x="4071" y="5241"/>
                    <a:pt x="3612" y="5241"/>
                  </a:cubicBezTo>
                  <a:cubicBezTo>
                    <a:pt x="821" y="5241"/>
                    <a:pt x="821" y="5241"/>
                    <a:pt x="821" y="5241"/>
                  </a:cubicBezTo>
                  <a:cubicBezTo>
                    <a:pt x="372" y="5241"/>
                    <a:pt x="0" y="4876"/>
                    <a:pt x="0" y="442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374"/>
                    <a:pt x="372" y="0"/>
                    <a:pt x="821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4071" y="0"/>
                    <a:pt x="4435" y="374"/>
                    <a:pt x="4435" y="823"/>
                  </a:cubicBezTo>
                  <a:lnTo>
                    <a:pt x="4435" y="442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7" name="Freeform 13"/>
            <p:cNvSpPr>
              <a:spLocks noChangeArrowheads="1"/>
            </p:cNvSpPr>
            <p:nvPr/>
          </p:nvSpPr>
          <p:spPr bwMode="auto">
            <a:xfrm>
              <a:off x="3556000" y="1101725"/>
              <a:ext cx="1463675" cy="1736725"/>
            </a:xfrm>
            <a:custGeom>
              <a:avLst/>
              <a:gdLst>
                <a:gd name="T0" fmla="*/ 4063 w 4064"/>
                <a:gd name="T1" fmla="*/ 4210 h 4824"/>
                <a:gd name="T2" fmla="*/ 4063 w 4064"/>
                <a:gd name="T3" fmla="*/ 4210 h 4824"/>
                <a:gd name="T4" fmla="*/ 3451 w 4064"/>
                <a:gd name="T5" fmla="*/ 4823 h 4824"/>
                <a:gd name="T6" fmla="*/ 613 w 4064"/>
                <a:gd name="T7" fmla="*/ 4823 h 4824"/>
                <a:gd name="T8" fmla="*/ 0 w 4064"/>
                <a:gd name="T9" fmla="*/ 4210 h 4824"/>
                <a:gd name="T10" fmla="*/ 0 w 4064"/>
                <a:gd name="T11" fmla="*/ 613 h 4824"/>
                <a:gd name="T12" fmla="*/ 613 w 4064"/>
                <a:gd name="T13" fmla="*/ 0 h 4824"/>
                <a:gd name="T14" fmla="*/ 3451 w 4064"/>
                <a:gd name="T15" fmla="*/ 0 h 4824"/>
                <a:gd name="T16" fmla="*/ 4063 w 4064"/>
                <a:gd name="T17" fmla="*/ 613 h 4824"/>
                <a:gd name="T18" fmla="*/ 4063 w 4064"/>
                <a:gd name="T19" fmla="*/ 4210 h 4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4" h="4824">
                  <a:moveTo>
                    <a:pt x="4063" y="4210"/>
                  </a:moveTo>
                  <a:lnTo>
                    <a:pt x="4063" y="4210"/>
                  </a:lnTo>
                  <a:cubicBezTo>
                    <a:pt x="4063" y="4552"/>
                    <a:pt x="3785" y="4823"/>
                    <a:pt x="3451" y="4823"/>
                  </a:cubicBezTo>
                  <a:cubicBezTo>
                    <a:pt x="613" y="4823"/>
                    <a:pt x="613" y="4823"/>
                    <a:pt x="613" y="4823"/>
                  </a:cubicBezTo>
                  <a:cubicBezTo>
                    <a:pt x="271" y="4823"/>
                    <a:pt x="0" y="4552"/>
                    <a:pt x="0" y="4210"/>
                  </a:cubicBezTo>
                  <a:cubicBezTo>
                    <a:pt x="0" y="613"/>
                    <a:pt x="0" y="613"/>
                    <a:pt x="0" y="613"/>
                  </a:cubicBezTo>
                  <a:cubicBezTo>
                    <a:pt x="0" y="272"/>
                    <a:pt x="271" y="0"/>
                    <a:pt x="613" y="0"/>
                  </a:cubicBezTo>
                  <a:cubicBezTo>
                    <a:pt x="3451" y="0"/>
                    <a:pt x="3451" y="0"/>
                    <a:pt x="3451" y="0"/>
                  </a:cubicBezTo>
                  <a:cubicBezTo>
                    <a:pt x="3785" y="0"/>
                    <a:pt x="4063" y="272"/>
                    <a:pt x="4063" y="613"/>
                  </a:cubicBezTo>
                  <a:lnTo>
                    <a:pt x="4063" y="421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8" name="Freeform 14"/>
            <p:cNvSpPr>
              <a:spLocks noChangeArrowheads="1"/>
            </p:cNvSpPr>
            <p:nvPr/>
          </p:nvSpPr>
          <p:spPr bwMode="auto">
            <a:xfrm>
              <a:off x="5054600" y="1468438"/>
              <a:ext cx="98425" cy="312737"/>
            </a:xfrm>
            <a:custGeom>
              <a:avLst/>
              <a:gdLst>
                <a:gd name="T0" fmla="*/ 271 w 272"/>
                <a:gd name="T1" fmla="*/ 776 h 870"/>
                <a:gd name="T2" fmla="*/ 271 w 272"/>
                <a:gd name="T3" fmla="*/ 776 h 870"/>
                <a:gd name="T4" fmla="*/ 194 w 272"/>
                <a:gd name="T5" fmla="*/ 869 h 870"/>
                <a:gd name="T6" fmla="*/ 93 w 272"/>
                <a:gd name="T7" fmla="*/ 869 h 870"/>
                <a:gd name="T8" fmla="*/ 0 w 272"/>
                <a:gd name="T9" fmla="*/ 545 h 870"/>
                <a:gd name="T10" fmla="*/ 0 w 272"/>
                <a:gd name="T11" fmla="*/ 264 h 870"/>
                <a:gd name="T12" fmla="*/ 93 w 272"/>
                <a:gd name="T13" fmla="*/ 0 h 870"/>
                <a:gd name="T14" fmla="*/ 194 w 272"/>
                <a:gd name="T15" fmla="*/ 0 h 870"/>
                <a:gd name="T16" fmla="*/ 271 w 272"/>
                <a:gd name="T17" fmla="*/ 86 h 870"/>
                <a:gd name="T18" fmla="*/ 271 w 272"/>
                <a:gd name="T19" fmla="*/ 776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870">
                  <a:moveTo>
                    <a:pt x="271" y="776"/>
                  </a:moveTo>
                  <a:lnTo>
                    <a:pt x="271" y="776"/>
                  </a:lnTo>
                  <a:cubicBezTo>
                    <a:pt x="271" y="830"/>
                    <a:pt x="233" y="869"/>
                    <a:pt x="194" y="869"/>
                  </a:cubicBezTo>
                  <a:cubicBezTo>
                    <a:pt x="93" y="869"/>
                    <a:pt x="93" y="869"/>
                    <a:pt x="93" y="869"/>
                  </a:cubicBezTo>
                  <a:cubicBezTo>
                    <a:pt x="53" y="869"/>
                    <a:pt x="0" y="736"/>
                    <a:pt x="0" y="54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40"/>
                    <a:pt x="53" y="0"/>
                    <a:pt x="93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3" y="0"/>
                    <a:pt x="271" y="40"/>
                    <a:pt x="271" y="86"/>
                  </a:cubicBezTo>
                  <a:lnTo>
                    <a:pt x="271" y="7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69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345364" y="4025039"/>
            <a:ext cx="1464661" cy="1738983"/>
          </a:xfrm>
          <a:prstGeom prst="roundRect">
            <a:avLst>
              <a:gd name="adj" fmla="val 14393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5006915" y="2222435"/>
            <a:ext cx="2159335" cy="4540251"/>
            <a:chOff x="5348288" y="496888"/>
            <a:chExt cx="3155950" cy="6635750"/>
          </a:xfrm>
        </p:grpSpPr>
        <p:grpSp>
          <p:nvGrpSpPr>
            <p:cNvPr id="88" name="Group 87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90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91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92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93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94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95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89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9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177130" y="2863901"/>
            <a:ext cx="1818399" cy="324022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934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4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61" grpId="0"/>
      <p:bldP spid="69" grpId="0"/>
      <p:bldP spid="96" grpId="0"/>
    </p:bld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317257" y="0"/>
            <a:ext cx="3904625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59556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allery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64774" y="1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016481" y="1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097372" y="1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178626" y="1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-65138" y="1721152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016117" y="1721152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097008" y="1721152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178262" y="1721152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-64410" y="3443460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016845" y="3443460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097736" y="3443460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9178990" y="3443460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ctrTitle"/>
          </p:nvPr>
        </p:nvSpPr>
        <p:spPr>
          <a:xfrm>
            <a:off x="6087307" y="5263709"/>
            <a:ext cx="5695935" cy="623433"/>
          </a:xfrm>
        </p:spPr>
        <p:txBody>
          <a:bodyPr>
            <a:noAutofit/>
          </a:bodyPr>
          <a:lstStyle>
            <a:lvl1pPr algn="l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6088118" y="5891672"/>
            <a:ext cx="5695124" cy="558432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519814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9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lery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74028" y="1"/>
            <a:ext cx="6162509" cy="51553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097372" y="1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9178626" y="1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097008" y="1721152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178262" y="1721152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097736" y="3443460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9178990" y="3443460"/>
            <a:ext cx="3072001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Subtitle 2"/>
          <p:cNvSpPr>
            <a:spLocks noGrp="1"/>
          </p:cNvSpPr>
          <p:nvPr>
            <p:ph type="subTitle" idx="1"/>
          </p:nvPr>
        </p:nvSpPr>
        <p:spPr>
          <a:xfrm>
            <a:off x="6097735" y="5245551"/>
            <a:ext cx="5113427" cy="1448431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857244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4" grpId="0"/>
      <p:bldP spid="25" grpId="0"/>
      <p:bldP spid="28" grpId="0"/>
      <p:bldP spid="2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lery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-2117" y="6472269"/>
            <a:ext cx="2597332" cy="394984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277539" y="6364091"/>
            <a:ext cx="3203724" cy="503163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64774" y="1"/>
            <a:ext cx="3072001" cy="3433049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097372" y="-9253"/>
            <a:ext cx="3072001" cy="344230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016117" y="1"/>
            <a:ext cx="3072001" cy="343304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178262" y="2"/>
            <a:ext cx="3072001" cy="343304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-64410" y="3443459"/>
            <a:ext cx="3072001" cy="343304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097735" y="3443459"/>
            <a:ext cx="6152528" cy="341454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3016481" y="3443461"/>
            <a:ext cx="3072001" cy="343304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0842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5" grpId="0"/>
      <p:bldP spid="16" grpId="0"/>
      <p:bldP spid="18" grpId="0"/>
      <p:bldP spid="21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allery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-2117" y="6472269"/>
            <a:ext cx="2597332" cy="394984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277539" y="6364091"/>
            <a:ext cx="3203724" cy="503163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64774" y="1"/>
            <a:ext cx="3072001" cy="3433049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016117" y="1"/>
            <a:ext cx="3072001" cy="343304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-64410" y="3443459"/>
            <a:ext cx="3072001" cy="343304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097735" y="2"/>
            <a:ext cx="6152528" cy="6857999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3016481" y="3443461"/>
            <a:ext cx="3072001" cy="343304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2017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6" grpId="0"/>
      <p:bldP spid="18" grpId="0"/>
      <p:bldP spid="21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allery_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-2117" y="6472269"/>
            <a:ext cx="2597332" cy="394984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277539" y="6364091"/>
            <a:ext cx="3203724" cy="503163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50122" y="-9098"/>
            <a:ext cx="3072001" cy="3433049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9131013" y="-9097"/>
            <a:ext cx="3072001" cy="343304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050486" y="3434360"/>
            <a:ext cx="3072001" cy="343304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-111451" y="9718"/>
            <a:ext cx="6152528" cy="6857999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9131377" y="3434362"/>
            <a:ext cx="3072001" cy="343304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1241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6" grpId="0"/>
      <p:bldP spid="18" grpId="0"/>
      <p:bldP spid="21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allery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64774" y="1667642"/>
            <a:ext cx="3072001" cy="35575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097372" y="1660644"/>
            <a:ext cx="3072001" cy="356232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016117" y="1667644"/>
            <a:ext cx="3072001" cy="355757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178262" y="1667645"/>
            <a:ext cx="3072001" cy="355757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352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5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allery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234797" y="1976356"/>
            <a:ext cx="2792728" cy="294014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180559" y="1969769"/>
            <a:ext cx="2792728" cy="294406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212200" y="1976361"/>
            <a:ext cx="2792728" cy="294014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167369" y="1976359"/>
            <a:ext cx="2792728" cy="294014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670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5" grpId="0"/>
      <p:bldP spid="12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lery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-2117" y="6472269"/>
            <a:ext cx="2597332" cy="394984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277539" y="6364091"/>
            <a:ext cx="3203724" cy="503163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097371" y="-19214"/>
            <a:ext cx="6094629" cy="688576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" y="-1"/>
            <a:ext cx="6088117" cy="686725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290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ery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09600" y="518584"/>
            <a:ext cx="11582401" cy="5746749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-2117" y="6472269"/>
            <a:ext cx="2597332" cy="394984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29329384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allery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097371" y="1313862"/>
            <a:ext cx="6094629" cy="430149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2" y="1314021"/>
            <a:ext cx="6088117" cy="430466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2914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gallery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554138" y="1313862"/>
            <a:ext cx="4578985" cy="430149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048663" y="1314021"/>
            <a:ext cx="4574092" cy="430466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5222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1" y="6390969"/>
            <a:ext cx="1737032" cy="359756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4057912" cy="685800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68839" y="-1"/>
            <a:ext cx="4057912" cy="685800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134088" y="-1"/>
            <a:ext cx="4057912" cy="685800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7013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1" y="6390969"/>
            <a:ext cx="1737032" cy="359756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4057912" cy="685800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4068839" y="0"/>
            <a:ext cx="4057912" cy="344129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134088" y="-1"/>
            <a:ext cx="4057912" cy="685800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65251" y="3449483"/>
            <a:ext cx="4057912" cy="344129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134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lery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-2117" y="6472269"/>
            <a:ext cx="2597332" cy="394984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277539" y="6364091"/>
            <a:ext cx="3203724" cy="503163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64774" y="-19925"/>
            <a:ext cx="3072001" cy="693270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097372" y="-29175"/>
            <a:ext cx="3072001" cy="69419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016117" y="-19921"/>
            <a:ext cx="3072001" cy="693270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178262" y="-19921"/>
            <a:ext cx="3072001" cy="693270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8509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gallery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496391" y="-29176"/>
            <a:ext cx="2844220" cy="694195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643457" y="-19921"/>
            <a:ext cx="2844220" cy="693270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348962" y="-19921"/>
            <a:ext cx="2844220" cy="693270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555689" y="1594720"/>
            <a:ext cx="2634636" cy="4779576"/>
          </a:xfrm>
        </p:spPr>
        <p:txBody>
          <a:bodyPr>
            <a:normAutofit/>
          </a:bodyPr>
          <a:lstStyle>
            <a:lvl1pPr marL="0" indent="0" algn="just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6869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00"/>
                            </p:stCondLst>
                            <p:childTnLst>
                              <p:par>
                                <p:cTn id="2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  <p:bldP spid="12" grpId="0"/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23333" y="1970618"/>
            <a:ext cx="3556000" cy="2281767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303060" y="1970618"/>
            <a:ext cx="3556000" cy="2281767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8187765" y="1970618"/>
            <a:ext cx="3556000" cy="2281767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8064501" y="4472895"/>
            <a:ext cx="4127500" cy="18923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9254" y="4472518"/>
            <a:ext cx="4127500" cy="18923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4146007" y="4472139"/>
            <a:ext cx="3914560" cy="18923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7258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4" grpId="0"/>
      <p:bldP spid="11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5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23333" y="3984314"/>
            <a:ext cx="3556000" cy="2369821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303060" y="3984314"/>
            <a:ext cx="3556000" cy="2369821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8187765" y="3984314"/>
            <a:ext cx="3556000" cy="2369821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23956" y="3099160"/>
            <a:ext cx="11319809" cy="675705"/>
          </a:xfrm>
        </p:spPr>
        <p:txBody>
          <a:bodyPr>
            <a:normAutofit/>
          </a:bodyPr>
          <a:lstStyle>
            <a:lvl1pPr marL="0" indent="0" algn="l">
              <a:buNone/>
              <a:defRPr sz="13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0" y="1"/>
            <a:ext cx="12192000" cy="286808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784500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23333" y="4066480"/>
            <a:ext cx="3556000" cy="2074333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303060" y="4066480"/>
            <a:ext cx="3556000" cy="2074333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8187765" y="4066480"/>
            <a:ext cx="3556000" cy="2074333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8055247" y="1961365"/>
            <a:ext cx="4127500" cy="18923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1" y="1960987"/>
            <a:ext cx="4127500" cy="18923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4136753" y="1960609"/>
            <a:ext cx="3914560" cy="18923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1744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10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lery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097372" y="-9253"/>
            <a:ext cx="3072001" cy="344230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9178262" y="2"/>
            <a:ext cx="3072001" cy="343304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097735" y="3443459"/>
            <a:ext cx="6152528" cy="341454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423955" y="5352814"/>
            <a:ext cx="5258120" cy="989297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097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8" grpId="0"/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alery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81720" y="518584"/>
            <a:ext cx="8010281" cy="5746749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-2117" y="6472269"/>
            <a:ext cx="2597332" cy="394984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34842837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gallery_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4919851" y="2183033"/>
            <a:ext cx="2308040" cy="2433113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1951492" y="2189282"/>
            <a:ext cx="2308040" cy="2429871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7906661" y="2189280"/>
            <a:ext cx="2308040" cy="242986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847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5" grpId="0"/>
      <p:bldP spid="7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ab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29" hasCustomPrompt="1"/>
          </p:nvPr>
        </p:nvSpPr>
        <p:spPr>
          <a:xfrm>
            <a:off x="-8467" y="1911333"/>
            <a:ext cx="3031001" cy="275545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1067">
                <a:solidFill>
                  <a:srgbClr val="202F3E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 err="1"/>
              <a:t>Inser</a:t>
            </a:r>
            <a:r>
              <a:rPr lang="en-US" dirty="0"/>
              <a:t>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3045200" y="1911333"/>
            <a:ext cx="3031001" cy="275545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1067">
                <a:solidFill>
                  <a:srgbClr val="202F3E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 err="1"/>
              <a:t>Inser</a:t>
            </a:r>
            <a:r>
              <a:rPr lang="en-US" dirty="0"/>
              <a:t>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31" hasCustomPrompt="1"/>
          </p:nvPr>
        </p:nvSpPr>
        <p:spPr>
          <a:xfrm>
            <a:off x="6108827" y="1911333"/>
            <a:ext cx="3031001" cy="275545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1067">
                <a:solidFill>
                  <a:srgbClr val="202F3E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 err="1"/>
              <a:t>Inser</a:t>
            </a:r>
            <a:r>
              <a:rPr lang="en-US" dirty="0"/>
              <a:t>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9172456" y="1911333"/>
            <a:ext cx="3031001" cy="275545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1067">
                <a:solidFill>
                  <a:srgbClr val="202F3E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 err="1"/>
              <a:t>Inser</a:t>
            </a:r>
            <a:r>
              <a:rPr lang="en-US" dirty="0"/>
              <a:t> Image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-9961" y="4704345"/>
            <a:ext cx="3032495" cy="1580409"/>
          </a:xfrm>
        </p:spPr>
        <p:txBody>
          <a:bodyPr>
            <a:normAutofit/>
          </a:bodyPr>
          <a:lstStyle>
            <a:lvl1pPr marL="0" indent="0" algn="just">
              <a:buNone/>
              <a:defRPr sz="800">
                <a:solidFill>
                  <a:srgbClr val="202F3E"/>
                </a:solidFill>
              </a:defRPr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33"/>
          </p:nvPr>
        </p:nvSpPr>
        <p:spPr>
          <a:xfrm>
            <a:off x="3046449" y="4704345"/>
            <a:ext cx="3032495" cy="1580409"/>
          </a:xfrm>
        </p:spPr>
        <p:txBody>
          <a:bodyPr>
            <a:normAutofit/>
          </a:bodyPr>
          <a:lstStyle>
            <a:lvl1pPr marL="0" indent="0" algn="just">
              <a:buNone/>
              <a:defRPr sz="800">
                <a:solidFill>
                  <a:srgbClr val="202F3E"/>
                </a:solidFill>
              </a:defRPr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34"/>
          </p:nvPr>
        </p:nvSpPr>
        <p:spPr>
          <a:xfrm>
            <a:off x="6108827" y="4704345"/>
            <a:ext cx="3032495" cy="1580409"/>
          </a:xfrm>
        </p:spPr>
        <p:txBody>
          <a:bodyPr>
            <a:normAutofit/>
          </a:bodyPr>
          <a:lstStyle>
            <a:lvl1pPr marL="0" indent="0" algn="just">
              <a:buNone/>
              <a:defRPr sz="800">
                <a:solidFill>
                  <a:srgbClr val="202F3E"/>
                </a:solidFill>
              </a:defRPr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35"/>
          </p:nvPr>
        </p:nvSpPr>
        <p:spPr>
          <a:xfrm>
            <a:off x="9170962" y="4704345"/>
            <a:ext cx="3032495" cy="1580409"/>
          </a:xfrm>
        </p:spPr>
        <p:txBody>
          <a:bodyPr>
            <a:normAutofit/>
          </a:bodyPr>
          <a:lstStyle>
            <a:lvl1pPr marL="0" indent="0" algn="just">
              <a:buNone/>
              <a:defRPr sz="800">
                <a:solidFill>
                  <a:srgbClr val="202F3E"/>
                </a:solidFill>
              </a:defRPr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5107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4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ab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30" hasCustomPrompt="1"/>
          </p:nvPr>
        </p:nvSpPr>
        <p:spPr>
          <a:xfrm>
            <a:off x="1694253" y="1911333"/>
            <a:ext cx="2755456" cy="275545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1067">
                <a:solidFill>
                  <a:srgbClr val="202F3E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 err="1"/>
              <a:t>Inser</a:t>
            </a:r>
            <a:r>
              <a:rPr lang="en-US" dirty="0"/>
              <a:t>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31" hasCustomPrompt="1"/>
          </p:nvPr>
        </p:nvSpPr>
        <p:spPr>
          <a:xfrm>
            <a:off x="4757881" y="1911333"/>
            <a:ext cx="2755456" cy="275545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1067">
                <a:solidFill>
                  <a:srgbClr val="202F3E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 err="1"/>
              <a:t>Inser</a:t>
            </a:r>
            <a:r>
              <a:rPr lang="en-US" dirty="0"/>
              <a:t>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7821509" y="1911333"/>
            <a:ext cx="2755456" cy="2755456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1067">
                <a:solidFill>
                  <a:srgbClr val="202F3E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 err="1"/>
              <a:t>Inser</a:t>
            </a:r>
            <a:r>
              <a:rPr lang="en-US" dirty="0"/>
              <a:t> Image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33"/>
          </p:nvPr>
        </p:nvSpPr>
        <p:spPr>
          <a:xfrm>
            <a:off x="1695571" y="4776180"/>
            <a:ext cx="2756813" cy="1436736"/>
          </a:xfrm>
        </p:spPr>
        <p:txBody>
          <a:bodyPr>
            <a:normAutofit/>
          </a:bodyPr>
          <a:lstStyle>
            <a:lvl1pPr marL="0" indent="0" algn="just">
              <a:buNone/>
              <a:defRPr sz="800">
                <a:solidFill>
                  <a:srgbClr val="202F3E"/>
                </a:solidFill>
              </a:defRPr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34"/>
          </p:nvPr>
        </p:nvSpPr>
        <p:spPr>
          <a:xfrm>
            <a:off x="4757950" y="4776180"/>
            <a:ext cx="2756813" cy="1436736"/>
          </a:xfrm>
        </p:spPr>
        <p:txBody>
          <a:bodyPr>
            <a:normAutofit/>
          </a:bodyPr>
          <a:lstStyle>
            <a:lvl1pPr marL="0" indent="0" algn="just">
              <a:buNone/>
              <a:defRPr sz="800">
                <a:solidFill>
                  <a:srgbClr val="202F3E"/>
                </a:solidFill>
              </a:defRPr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35"/>
          </p:nvPr>
        </p:nvSpPr>
        <p:spPr>
          <a:xfrm>
            <a:off x="7820084" y="4776180"/>
            <a:ext cx="2756813" cy="1436736"/>
          </a:xfrm>
        </p:spPr>
        <p:txBody>
          <a:bodyPr>
            <a:normAutofit/>
          </a:bodyPr>
          <a:lstStyle>
            <a:lvl1pPr marL="0" indent="0" algn="just">
              <a:buNone/>
              <a:defRPr sz="800">
                <a:solidFill>
                  <a:srgbClr val="202F3E"/>
                </a:solidFill>
              </a:defRPr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039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lery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5" name="Slide Number Placeholder 5"/>
          <p:cNvSpPr txBox="1">
            <a:spLocks/>
          </p:cNvSpPr>
          <p:nvPr/>
        </p:nvSpPr>
        <p:spPr>
          <a:xfrm>
            <a:off x="-2117" y="6472269"/>
            <a:ext cx="2597332" cy="394984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277539" y="6364091"/>
            <a:ext cx="3203724" cy="503163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8889" y="1"/>
            <a:ext cx="6096279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097372" y="1"/>
            <a:ext cx="6094993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-9253" y="1721152"/>
            <a:ext cx="6096279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097008" y="1721152"/>
            <a:ext cx="6094993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-8525" y="3443460"/>
            <a:ext cx="6096279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097736" y="3443460"/>
            <a:ext cx="6094993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-8889" y="5164610"/>
            <a:ext cx="6096279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6097372" y="5164610"/>
            <a:ext cx="6094993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4447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00"/>
                            </p:stCondLst>
                            <p:childTnLst>
                              <p:par>
                                <p:cTn id="2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"/>
                            </p:stCondLst>
                            <p:childTnLst>
                              <p:par>
                                <p:cTn id="3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0" grpId="0"/>
      <p:bldP spid="22" grpId="0"/>
      <p:bldP spid="24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lery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8889" y="1"/>
            <a:ext cx="6096279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097372" y="1"/>
            <a:ext cx="6094993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-9253" y="1721152"/>
            <a:ext cx="6096279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097008" y="1721152"/>
            <a:ext cx="6094993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-8525" y="3443460"/>
            <a:ext cx="6096279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6097736" y="3443460"/>
            <a:ext cx="6094993" cy="17118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6096925" y="5263709"/>
            <a:ext cx="5734011" cy="623433"/>
          </a:xfrm>
        </p:spPr>
        <p:txBody>
          <a:bodyPr>
            <a:noAutofit/>
          </a:bodyPr>
          <a:lstStyle>
            <a:lvl1pPr algn="l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7735" y="5902684"/>
            <a:ext cx="5733195" cy="61427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434953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20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lery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-2117" y="6472269"/>
            <a:ext cx="2597332" cy="394984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277539" y="6364091"/>
            <a:ext cx="3203724" cy="503163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4654" y="1"/>
            <a:ext cx="3072001" cy="3433049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076237" y="1"/>
            <a:ext cx="3072001" cy="343304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-4290" y="3443459"/>
            <a:ext cx="3072001" cy="343304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3076601" y="3443461"/>
            <a:ext cx="3072001" cy="343304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284240" y="2072028"/>
            <a:ext cx="5299945" cy="1371433"/>
          </a:xfrm>
        </p:spPr>
        <p:txBody>
          <a:bodyPr anchor="b">
            <a:noAutofit/>
          </a:bodyPr>
          <a:lstStyle>
            <a:lvl1pPr algn="l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285425" y="3449131"/>
            <a:ext cx="5299191" cy="14082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899231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107297" y="0"/>
            <a:ext cx="6114585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9377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Resu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317257" y="0"/>
            <a:ext cx="3904625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0822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016964" y="1625554"/>
            <a:ext cx="4045185" cy="3529705"/>
          </a:xfrm>
        </p:spPr>
        <p:txBody>
          <a:bodyPr>
            <a:normAutofit/>
          </a:bodyPr>
          <a:lstStyle>
            <a:lvl1pPr marL="0" indent="0" algn="l">
              <a:buNone/>
              <a:defRPr sz="800"/>
            </a:lvl1pPr>
            <a:lvl2pPr marL="609585" indent="0" algn="ctr">
              <a:buNone/>
              <a:defRPr sz="933"/>
            </a:lvl2pPr>
            <a:lvl3pPr marL="1219170" indent="0" algn="ctr">
              <a:buNone/>
              <a:defRPr sz="933"/>
            </a:lvl3pPr>
            <a:lvl4pPr marL="1828754" indent="0" algn="ctr">
              <a:buNone/>
              <a:defRPr sz="933"/>
            </a:lvl4pPr>
            <a:lvl5pPr marL="2438339" indent="0" algn="ctr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8709983" y="1625554"/>
            <a:ext cx="3058855" cy="3529705"/>
          </a:xfrm>
        </p:spPr>
        <p:txBody>
          <a:bodyPr>
            <a:normAutofit/>
          </a:bodyPr>
          <a:lstStyle>
            <a:lvl1pPr marL="0" indent="0" algn="l">
              <a:buNone/>
              <a:defRPr sz="800"/>
            </a:lvl1pPr>
            <a:lvl2pPr marL="609585" indent="0" algn="ctr">
              <a:buNone/>
              <a:defRPr sz="933"/>
            </a:lvl2pPr>
            <a:lvl3pPr marL="1219170" indent="0" algn="ctr">
              <a:buNone/>
              <a:defRPr sz="933"/>
            </a:lvl3pPr>
            <a:lvl4pPr marL="1828754" indent="0" algn="ctr">
              <a:buNone/>
              <a:defRPr sz="933"/>
            </a:lvl4pPr>
            <a:lvl5pPr marL="2438339" indent="0" algn="ctr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423334" y="1625600"/>
            <a:ext cx="2912533" cy="471635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7521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8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b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23957" y="4803732"/>
            <a:ext cx="5551969" cy="1416797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6202839" y="4803732"/>
            <a:ext cx="5566567" cy="1416797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440528" y="2213713"/>
            <a:ext cx="2671675" cy="2368249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3304252" y="2213713"/>
            <a:ext cx="2671675" cy="2368249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6202838" y="2213713"/>
            <a:ext cx="2671675" cy="2368249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9097732" y="2213713"/>
            <a:ext cx="2671675" cy="2368249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1779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ery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117" y="518584"/>
            <a:ext cx="11582401" cy="5746749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-2117" y="6472269"/>
            <a:ext cx="2597332" cy="394984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42137994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ab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31311" y="3818860"/>
            <a:ext cx="2428795" cy="2509944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3495421" y="3818860"/>
            <a:ext cx="2428795" cy="2509944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6264511" y="3818860"/>
            <a:ext cx="2428795" cy="2509944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0"/>
          </p:nvPr>
        </p:nvSpPr>
        <p:spPr>
          <a:xfrm>
            <a:off x="9029907" y="3818860"/>
            <a:ext cx="2428795" cy="2509944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731311" y="2197936"/>
            <a:ext cx="2428795" cy="1416797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22"/>
          </p:nvPr>
        </p:nvSpPr>
        <p:spPr>
          <a:xfrm>
            <a:off x="3495421" y="2197936"/>
            <a:ext cx="2428795" cy="1416797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6264511" y="2197936"/>
            <a:ext cx="2428795" cy="1416797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24"/>
          </p:nvPr>
        </p:nvSpPr>
        <p:spPr>
          <a:xfrm>
            <a:off x="9029907" y="2197936"/>
            <a:ext cx="2428795" cy="1416797"/>
          </a:xfrm>
        </p:spPr>
        <p:txBody>
          <a:bodyPr>
            <a:normAutofit/>
          </a:bodyPr>
          <a:lstStyle>
            <a:lvl1pPr marL="0" indent="0" algn="ctr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3583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ab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6715325" y="811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715325" y="137371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34" hasCustomPrompt="1"/>
          </p:nvPr>
        </p:nvSpPr>
        <p:spPr>
          <a:xfrm>
            <a:off x="6715325" y="274178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35" hasCustomPrompt="1"/>
          </p:nvPr>
        </p:nvSpPr>
        <p:spPr>
          <a:xfrm>
            <a:off x="6715325" y="4109849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36" hasCustomPrompt="1"/>
          </p:nvPr>
        </p:nvSpPr>
        <p:spPr>
          <a:xfrm>
            <a:off x="6715325" y="5481467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37" hasCustomPrompt="1"/>
          </p:nvPr>
        </p:nvSpPr>
        <p:spPr>
          <a:xfrm>
            <a:off x="8083392" y="811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38" hasCustomPrompt="1"/>
          </p:nvPr>
        </p:nvSpPr>
        <p:spPr>
          <a:xfrm>
            <a:off x="8083392" y="137371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39" hasCustomPrompt="1"/>
          </p:nvPr>
        </p:nvSpPr>
        <p:spPr>
          <a:xfrm>
            <a:off x="8083392" y="274178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40" hasCustomPrompt="1"/>
          </p:nvPr>
        </p:nvSpPr>
        <p:spPr>
          <a:xfrm>
            <a:off x="8083392" y="4109849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41" hasCustomPrompt="1"/>
          </p:nvPr>
        </p:nvSpPr>
        <p:spPr>
          <a:xfrm>
            <a:off x="8083392" y="5481467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42" hasCustomPrompt="1"/>
          </p:nvPr>
        </p:nvSpPr>
        <p:spPr>
          <a:xfrm>
            <a:off x="9451459" y="811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43" hasCustomPrompt="1"/>
          </p:nvPr>
        </p:nvSpPr>
        <p:spPr>
          <a:xfrm>
            <a:off x="9451459" y="137371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44" hasCustomPrompt="1"/>
          </p:nvPr>
        </p:nvSpPr>
        <p:spPr>
          <a:xfrm>
            <a:off x="9451459" y="274178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45" hasCustomPrompt="1"/>
          </p:nvPr>
        </p:nvSpPr>
        <p:spPr>
          <a:xfrm>
            <a:off x="9451459" y="4109849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46" hasCustomPrompt="1"/>
          </p:nvPr>
        </p:nvSpPr>
        <p:spPr>
          <a:xfrm>
            <a:off x="9451459" y="5481467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47" hasCustomPrompt="1"/>
          </p:nvPr>
        </p:nvSpPr>
        <p:spPr>
          <a:xfrm>
            <a:off x="10819525" y="811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8" hasCustomPrompt="1"/>
          </p:nvPr>
        </p:nvSpPr>
        <p:spPr>
          <a:xfrm>
            <a:off x="10819525" y="137371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10819525" y="274178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50" hasCustomPrompt="1"/>
          </p:nvPr>
        </p:nvSpPr>
        <p:spPr>
          <a:xfrm>
            <a:off x="10819525" y="4109849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51" hasCustomPrompt="1"/>
          </p:nvPr>
        </p:nvSpPr>
        <p:spPr>
          <a:xfrm>
            <a:off x="10819525" y="5481467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8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644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9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1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3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9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1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8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ab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-78956" y="212607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37" hasCustomPrompt="1"/>
          </p:nvPr>
        </p:nvSpPr>
        <p:spPr>
          <a:xfrm>
            <a:off x="1293125" y="212607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42" hasCustomPrompt="1"/>
          </p:nvPr>
        </p:nvSpPr>
        <p:spPr>
          <a:xfrm>
            <a:off x="2665207" y="212607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47" hasCustomPrompt="1"/>
          </p:nvPr>
        </p:nvSpPr>
        <p:spPr>
          <a:xfrm>
            <a:off x="4037288" y="212607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48" hasCustomPrompt="1"/>
          </p:nvPr>
        </p:nvSpPr>
        <p:spPr>
          <a:xfrm>
            <a:off x="5409369" y="212607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6781451" y="212607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50" hasCustomPrompt="1"/>
          </p:nvPr>
        </p:nvSpPr>
        <p:spPr>
          <a:xfrm>
            <a:off x="8153532" y="212607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51" hasCustomPrompt="1"/>
          </p:nvPr>
        </p:nvSpPr>
        <p:spPr>
          <a:xfrm>
            <a:off x="9525613" y="212607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52" hasCustomPrompt="1"/>
          </p:nvPr>
        </p:nvSpPr>
        <p:spPr>
          <a:xfrm>
            <a:off x="10897695" y="212607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53" hasCustomPrompt="1"/>
          </p:nvPr>
        </p:nvSpPr>
        <p:spPr>
          <a:xfrm>
            <a:off x="-74942" y="349414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54" hasCustomPrompt="1"/>
          </p:nvPr>
        </p:nvSpPr>
        <p:spPr>
          <a:xfrm>
            <a:off x="1297140" y="349414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55" hasCustomPrompt="1"/>
          </p:nvPr>
        </p:nvSpPr>
        <p:spPr>
          <a:xfrm>
            <a:off x="2669221" y="349414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56" hasCustomPrompt="1"/>
          </p:nvPr>
        </p:nvSpPr>
        <p:spPr>
          <a:xfrm>
            <a:off x="4041303" y="349414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57" hasCustomPrompt="1"/>
          </p:nvPr>
        </p:nvSpPr>
        <p:spPr>
          <a:xfrm>
            <a:off x="5413384" y="349414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58" hasCustomPrompt="1"/>
          </p:nvPr>
        </p:nvSpPr>
        <p:spPr>
          <a:xfrm>
            <a:off x="6785465" y="349414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59" hasCustomPrompt="1"/>
          </p:nvPr>
        </p:nvSpPr>
        <p:spPr>
          <a:xfrm>
            <a:off x="8157547" y="349414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60" hasCustomPrompt="1"/>
          </p:nvPr>
        </p:nvSpPr>
        <p:spPr>
          <a:xfrm>
            <a:off x="9529628" y="349414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61" hasCustomPrompt="1"/>
          </p:nvPr>
        </p:nvSpPr>
        <p:spPr>
          <a:xfrm>
            <a:off x="10897695" y="349414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6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3032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3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7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9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1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3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9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6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b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145747" y="5479804"/>
            <a:ext cx="9896124" cy="675705"/>
          </a:xfrm>
        </p:spPr>
        <p:txBody>
          <a:bodyPr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143865" y="4898691"/>
            <a:ext cx="9898273" cy="566757"/>
          </a:xfrm>
        </p:spPr>
        <p:txBody>
          <a:bodyPr anchor="b">
            <a:noAutofit/>
          </a:bodyPr>
          <a:lstStyle>
            <a:lvl1pPr algn="ctr">
              <a:defRPr sz="33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27720348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ab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143865" y="1191269"/>
            <a:ext cx="9896124" cy="675705"/>
          </a:xfrm>
        </p:spPr>
        <p:txBody>
          <a:bodyPr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141982" y="610156"/>
            <a:ext cx="9898273" cy="566757"/>
          </a:xfrm>
        </p:spPr>
        <p:txBody>
          <a:bodyPr anchor="b">
            <a:noAutofit/>
          </a:bodyPr>
          <a:lstStyle>
            <a:lvl1pPr algn="ctr">
              <a:defRPr sz="33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431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4" name="Slide Number Placeholder 5"/>
          <p:cNvSpPr txBox="1">
            <a:spLocks/>
          </p:cNvSpPr>
          <p:nvPr/>
        </p:nvSpPr>
        <p:spPr>
          <a:xfrm>
            <a:off x="1" y="6354978"/>
            <a:ext cx="2254563" cy="426188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145747" y="5479804"/>
            <a:ext cx="9896124" cy="675705"/>
          </a:xfrm>
        </p:spPr>
        <p:txBody>
          <a:bodyPr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143865" y="4898691"/>
            <a:ext cx="9898273" cy="566757"/>
          </a:xfrm>
        </p:spPr>
        <p:txBody>
          <a:bodyPr anchor="b">
            <a:noAutofit/>
          </a:bodyPr>
          <a:lstStyle>
            <a:lvl1pPr algn="ctr">
              <a:defRPr sz="33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79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512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ic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55689" y="1594720"/>
            <a:ext cx="2634636" cy="4779576"/>
          </a:xfrm>
        </p:spPr>
        <p:txBody>
          <a:bodyPr>
            <a:normAutofit/>
          </a:bodyPr>
          <a:lstStyle>
            <a:lvl1pPr marL="0" indent="0" algn="just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57579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ic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4386" y="4615349"/>
            <a:ext cx="2634636" cy="1737672"/>
          </a:xfrm>
        </p:spPr>
        <p:txBody>
          <a:bodyPr>
            <a:normAutofit/>
          </a:bodyPr>
          <a:lstStyle>
            <a:lvl1pPr marL="0" indent="0" algn="just">
              <a:buNone/>
              <a:defRPr sz="800">
                <a:solidFill>
                  <a:schemeClr val="tx1"/>
                </a:solidFill>
              </a:defRPr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65314" y="1594720"/>
            <a:ext cx="2638405" cy="288781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485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9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ab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128638" y="1793072"/>
            <a:ext cx="9896124" cy="675705"/>
          </a:xfrm>
        </p:spPr>
        <p:txBody>
          <a:bodyPr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126756" y="1211959"/>
            <a:ext cx="9898273" cy="566757"/>
          </a:xfrm>
        </p:spPr>
        <p:txBody>
          <a:bodyPr anchor="b">
            <a:noAutofit/>
          </a:bodyPr>
          <a:lstStyle>
            <a:lvl1pPr algn="ctr">
              <a:defRPr sz="3333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86079" y="2598713"/>
            <a:ext cx="2207995" cy="2993520"/>
          </a:xfrm>
        </p:spPr>
        <p:txBody>
          <a:bodyPr>
            <a:normAutofit/>
          </a:bodyPr>
          <a:lstStyle>
            <a:lvl1pPr marL="0" indent="0" algn="r">
              <a:buNone/>
              <a:defRPr sz="800">
                <a:solidFill>
                  <a:schemeClr val="tx1"/>
                </a:solidFill>
              </a:defRPr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9241012" y="2598713"/>
            <a:ext cx="2207995" cy="2993520"/>
          </a:xfrm>
        </p:spPr>
        <p:txBody>
          <a:bodyPr>
            <a:normAutofit/>
          </a:bodyPr>
          <a:lstStyle>
            <a:lvl1pPr marL="0" indent="0" algn="l">
              <a:buNone/>
              <a:defRPr sz="800">
                <a:solidFill>
                  <a:schemeClr val="tx1"/>
                </a:solidFill>
              </a:defRPr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3058585" y="2575985"/>
            <a:ext cx="3018367" cy="301624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6157139" y="2588020"/>
            <a:ext cx="3018367" cy="301624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841855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/>
      <p:bldP spid="13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alery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116" y="518584"/>
            <a:ext cx="8019416" cy="5746749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-2117" y="6472269"/>
            <a:ext cx="2597332" cy="394984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18318563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ab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145747" y="5479804"/>
            <a:ext cx="9896124" cy="675705"/>
          </a:xfrm>
        </p:spPr>
        <p:txBody>
          <a:bodyPr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143865" y="4898691"/>
            <a:ext cx="9898273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641982" y="1"/>
            <a:ext cx="2912401" cy="430741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5527146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3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ab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145747" y="5479804"/>
            <a:ext cx="9896124" cy="675705"/>
          </a:xfrm>
        </p:spPr>
        <p:txBody>
          <a:bodyPr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143865" y="4898691"/>
            <a:ext cx="9898273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297909" y="726163"/>
            <a:ext cx="3559848" cy="3559848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624960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5" grpId="0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ab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7650418" y="806282"/>
            <a:ext cx="3287815" cy="4436703"/>
          </a:xfrm>
        </p:spPr>
        <p:txBody>
          <a:bodyPr anchor="b">
            <a:normAutofit/>
          </a:bodyPr>
          <a:lstStyle>
            <a:lvl1pPr marL="0" indent="0" algn="l">
              <a:buNone/>
              <a:defRPr sz="800"/>
            </a:lvl1pPr>
            <a:lvl2pPr marL="609585" indent="0" algn="ctr">
              <a:buNone/>
              <a:defRPr sz="933"/>
            </a:lvl2pPr>
            <a:lvl3pPr marL="1219170" indent="0" algn="ctr">
              <a:buNone/>
              <a:defRPr sz="933"/>
            </a:lvl3pPr>
            <a:lvl4pPr marL="1828754" indent="0" algn="ctr">
              <a:buNone/>
              <a:defRPr sz="933"/>
            </a:lvl4pPr>
            <a:lvl5pPr marL="2438339" indent="0" algn="ctr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4641983" y="0"/>
            <a:ext cx="2912533" cy="5242984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1256135" y="806282"/>
            <a:ext cx="3287815" cy="4436703"/>
          </a:xfrm>
        </p:spPr>
        <p:txBody>
          <a:bodyPr anchor="b">
            <a:normAutofit/>
          </a:bodyPr>
          <a:lstStyle>
            <a:lvl1pPr marL="0" indent="0" algn="r">
              <a:buNone/>
              <a:defRPr sz="800"/>
            </a:lvl1pPr>
            <a:lvl2pPr marL="609585" indent="0" algn="ctr">
              <a:buNone/>
              <a:defRPr sz="933"/>
            </a:lvl2pPr>
            <a:lvl3pPr marL="1219170" indent="0" algn="ctr">
              <a:buNone/>
              <a:defRPr sz="933"/>
            </a:lvl3pPr>
            <a:lvl4pPr marL="1828754" indent="0" algn="ctr">
              <a:buNone/>
              <a:defRPr sz="933"/>
            </a:lvl4pPr>
            <a:lvl5pPr marL="2438339" indent="0" algn="ctr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8487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bou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1145747" y="5479804"/>
            <a:ext cx="9896124" cy="675705"/>
          </a:xfrm>
        </p:spPr>
        <p:txBody>
          <a:bodyPr>
            <a:normAutofit/>
          </a:bodyPr>
          <a:lstStyle>
            <a:lvl1pPr marL="0" indent="0" algn="ctr">
              <a:buNone/>
              <a:defRPr sz="1333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143865" y="4898691"/>
            <a:ext cx="9898273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4299" y="3463"/>
            <a:ext cx="12196299" cy="46042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96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8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4299" y="-6498"/>
            <a:ext cx="12196299" cy="460422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423333" y="4692826"/>
            <a:ext cx="3556000" cy="1534717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8"/>
          </p:nvPr>
        </p:nvSpPr>
        <p:spPr>
          <a:xfrm>
            <a:off x="4303060" y="4692826"/>
            <a:ext cx="3556000" cy="1534717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8187765" y="4692826"/>
            <a:ext cx="3556000" cy="1534717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41177832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29491" y="1"/>
            <a:ext cx="6162509" cy="686524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55036" y="2048433"/>
            <a:ext cx="5003080" cy="4050345"/>
          </a:xfrm>
        </p:spPr>
        <p:txBody>
          <a:bodyPr>
            <a:normAutofit/>
          </a:bodyPr>
          <a:lstStyle>
            <a:lvl1pPr marL="0" indent="0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3462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425" y="5149871"/>
            <a:ext cx="7570273" cy="717599"/>
          </a:xfrm>
          <a:prstGeom prst="rect">
            <a:avLst/>
          </a:prstGeom>
        </p:spPr>
      </p:pic>
      <p:sp>
        <p:nvSpPr>
          <p:cNvPr id="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55689" y="1594720"/>
            <a:ext cx="2634636" cy="4779576"/>
          </a:xfrm>
        </p:spPr>
        <p:txBody>
          <a:bodyPr>
            <a:normAutofit/>
          </a:bodyPr>
          <a:lstStyle>
            <a:lvl1pPr marL="0" indent="0" algn="just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04450" y="1594721"/>
            <a:ext cx="3304449" cy="4901569"/>
            <a:chOff x="1463675" y="1554163"/>
            <a:chExt cx="2998788" cy="4448175"/>
          </a:xfrm>
        </p:grpSpPr>
        <p:sp>
          <p:nvSpPr>
            <p:cNvPr id="6" name="Freeform 1"/>
            <p:cNvSpPr>
              <a:spLocks noChangeArrowheads="1"/>
            </p:cNvSpPr>
            <p:nvPr/>
          </p:nvSpPr>
          <p:spPr bwMode="auto">
            <a:xfrm>
              <a:off x="4443413" y="2308225"/>
              <a:ext cx="19050" cy="252413"/>
            </a:xfrm>
            <a:custGeom>
              <a:avLst/>
              <a:gdLst>
                <a:gd name="T0" fmla="*/ 0 w 54"/>
                <a:gd name="T1" fmla="*/ 31 h 702"/>
                <a:gd name="T2" fmla="*/ 0 w 54"/>
                <a:gd name="T3" fmla="*/ 31 h 702"/>
                <a:gd name="T4" fmla="*/ 32 w 54"/>
                <a:gd name="T5" fmla="*/ 0 h 702"/>
                <a:gd name="T6" fmla="*/ 32 w 54"/>
                <a:gd name="T7" fmla="*/ 0 h 702"/>
                <a:gd name="T8" fmla="*/ 53 w 54"/>
                <a:gd name="T9" fmla="*/ 31 h 702"/>
                <a:gd name="T10" fmla="*/ 53 w 54"/>
                <a:gd name="T11" fmla="*/ 669 h 702"/>
                <a:gd name="T12" fmla="*/ 32 w 54"/>
                <a:gd name="T13" fmla="*/ 701 h 702"/>
                <a:gd name="T14" fmla="*/ 32 w 54"/>
                <a:gd name="T15" fmla="*/ 701 h 702"/>
                <a:gd name="T16" fmla="*/ 0 w 54"/>
                <a:gd name="T17" fmla="*/ 669 h 702"/>
                <a:gd name="T18" fmla="*/ 0 w 54"/>
                <a:gd name="T19" fmla="*/ 31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702">
                  <a:moveTo>
                    <a:pt x="0" y="31"/>
                  </a:moveTo>
                  <a:lnTo>
                    <a:pt x="0" y="31"/>
                  </a:lnTo>
                  <a:cubicBezTo>
                    <a:pt x="0" y="10"/>
                    <a:pt x="10" y="0"/>
                    <a:pt x="32" y="0"/>
                  </a:cubicBezTo>
                  <a:lnTo>
                    <a:pt x="32" y="0"/>
                  </a:lnTo>
                  <a:cubicBezTo>
                    <a:pt x="42" y="0"/>
                    <a:pt x="53" y="10"/>
                    <a:pt x="53" y="31"/>
                  </a:cubicBezTo>
                  <a:cubicBezTo>
                    <a:pt x="53" y="669"/>
                    <a:pt x="53" y="669"/>
                    <a:pt x="53" y="669"/>
                  </a:cubicBezTo>
                  <a:cubicBezTo>
                    <a:pt x="53" y="690"/>
                    <a:pt x="42" y="701"/>
                    <a:pt x="32" y="701"/>
                  </a:cubicBezTo>
                  <a:lnTo>
                    <a:pt x="32" y="701"/>
                  </a:lnTo>
                  <a:cubicBezTo>
                    <a:pt x="10" y="701"/>
                    <a:pt x="0" y="690"/>
                    <a:pt x="0" y="669"/>
                  </a:cubicBezTo>
                  <a:lnTo>
                    <a:pt x="0" y="31"/>
                  </a:lnTo>
                </a:path>
              </a:pathLst>
            </a:custGeom>
            <a:solidFill>
              <a:srgbClr val="2A2E3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" name="Freeform 2"/>
            <p:cNvSpPr>
              <a:spLocks noChangeArrowheads="1"/>
            </p:cNvSpPr>
            <p:nvPr/>
          </p:nvSpPr>
          <p:spPr bwMode="auto">
            <a:xfrm>
              <a:off x="4443413" y="2609850"/>
              <a:ext cx="19050" cy="252413"/>
            </a:xfrm>
            <a:custGeom>
              <a:avLst/>
              <a:gdLst>
                <a:gd name="T0" fmla="*/ 0 w 54"/>
                <a:gd name="T1" fmla="*/ 32 h 702"/>
                <a:gd name="T2" fmla="*/ 0 w 54"/>
                <a:gd name="T3" fmla="*/ 32 h 702"/>
                <a:gd name="T4" fmla="*/ 32 w 54"/>
                <a:gd name="T5" fmla="*/ 0 h 702"/>
                <a:gd name="T6" fmla="*/ 32 w 54"/>
                <a:gd name="T7" fmla="*/ 0 h 702"/>
                <a:gd name="T8" fmla="*/ 53 w 54"/>
                <a:gd name="T9" fmla="*/ 32 h 702"/>
                <a:gd name="T10" fmla="*/ 53 w 54"/>
                <a:gd name="T11" fmla="*/ 659 h 702"/>
                <a:gd name="T12" fmla="*/ 32 w 54"/>
                <a:gd name="T13" fmla="*/ 701 h 702"/>
                <a:gd name="T14" fmla="*/ 32 w 54"/>
                <a:gd name="T15" fmla="*/ 701 h 702"/>
                <a:gd name="T16" fmla="*/ 0 w 54"/>
                <a:gd name="T17" fmla="*/ 659 h 702"/>
                <a:gd name="T18" fmla="*/ 0 w 54"/>
                <a:gd name="T19" fmla="*/ 3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702">
                  <a:moveTo>
                    <a:pt x="0" y="32"/>
                  </a:moveTo>
                  <a:lnTo>
                    <a:pt x="0" y="32"/>
                  </a:lnTo>
                  <a:cubicBezTo>
                    <a:pt x="0" y="11"/>
                    <a:pt x="10" y="0"/>
                    <a:pt x="32" y="0"/>
                  </a:cubicBezTo>
                  <a:lnTo>
                    <a:pt x="32" y="0"/>
                  </a:lnTo>
                  <a:cubicBezTo>
                    <a:pt x="42" y="0"/>
                    <a:pt x="53" y="11"/>
                    <a:pt x="53" y="32"/>
                  </a:cubicBezTo>
                  <a:cubicBezTo>
                    <a:pt x="53" y="659"/>
                    <a:pt x="53" y="659"/>
                    <a:pt x="53" y="659"/>
                  </a:cubicBezTo>
                  <a:cubicBezTo>
                    <a:pt x="53" y="680"/>
                    <a:pt x="42" y="701"/>
                    <a:pt x="32" y="701"/>
                  </a:cubicBezTo>
                  <a:lnTo>
                    <a:pt x="32" y="701"/>
                  </a:lnTo>
                  <a:cubicBezTo>
                    <a:pt x="10" y="701"/>
                    <a:pt x="0" y="680"/>
                    <a:pt x="0" y="659"/>
                  </a:cubicBezTo>
                  <a:lnTo>
                    <a:pt x="0" y="32"/>
                  </a:lnTo>
                </a:path>
              </a:pathLst>
            </a:custGeom>
            <a:solidFill>
              <a:srgbClr val="2A2E3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" name="Freeform 3"/>
            <p:cNvSpPr>
              <a:spLocks noChangeArrowheads="1"/>
            </p:cNvSpPr>
            <p:nvPr/>
          </p:nvSpPr>
          <p:spPr bwMode="auto">
            <a:xfrm>
              <a:off x="1474788" y="1565275"/>
              <a:ext cx="2965450" cy="4425950"/>
            </a:xfrm>
            <a:custGeom>
              <a:avLst/>
              <a:gdLst>
                <a:gd name="T0" fmla="*/ 8235 w 8236"/>
                <a:gd name="T1" fmla="*/ 11741 h 12294"/>
                <a:gd name="T2" fmla="*/ 8235 w 8236"/>
                <a:gd name="T3" fmla="*/ 11741 h 12294"/>
                <a:gd name="T4" fmla="*/ 7683 w 8236"/>
                <a:gd name="T5" fmla="*/ 12293 h 12294"/>
                <a:gd name="T6" fmla="*/ 563 w 8236"/>
                <a:gd name="T7" fmla="*/ 12293 h 12294"/>
                <a:gd name="T8" fmla="*/ 0 w 8236"/>
                <a:gd name="T9" fmla="*/ 11741 h 12294"/>
                <a:gd name="T10" fmla="*/ 0 w 8236"/>
                <a:gd name="T11" fmla="*/ 553 h 12294"/>
                <a:gd name="T12" fmla="*/ 563 w 8236"/>
                <a:gd name="T13" fmla="*/ 0 h 12294"/>
                <a:gd name="T14" fmla="*/ 7683 w 8236"/>
                <a:gd name="T15" fmla="*/ 0 h 12294"/>
                <a:gd name="T16" fmla="*/ 8235 w 8236"/>
                <a:gd name="T17" fmla="*/ 553 h 12294"/>
                <a:gd name="T18" fmla="*/ 8235 w 8236"/>
                <a:gd name="T19" fmla="*/ 11741 h 1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36" h="12294">
                  <a:moveTo>
                    <a:pt x="8235" y="11741"/>
                  </a:moveTo>
                  <a:lnTo>
                    <a:pt x="8235" y="11741"/>
                  </a:lnTo>
                  <a:cubicBezTo>
                    <a:pt x="8235" y="12049"/>
                    <a:pt x="7991" y="12293"/>
                    <a:pt x="7683" y="12293"/>
                  </a:cubicBezTo>
                  <a:cubicBezTo>
                    <a:pt x="563" y="12293"/>
                    <a:pt x="563" y="12293"/>
                    <a:pt x="563" y="12293"/>
                  </a:cubicBezTo>
                  <a:cubicBezTo>
                    <a:pt x="255" y="12293"/>
                    <a:pt x="0" y="12049"/>
                    <a:pt x="0" y="11741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255"/>
                    <a:pt x="255" y="0"/>
                    <a:pt x="563" y="0"/>
                  </a:cubicBezTo>
                  <a:cubicBezTo>
                    <a:pt x="7683" y="0"/>
                    <a:pt x="7683" y="0"/>
                    <a:pt x="7683" y="0"/>
                  </a:cubicBezTo>
                  <a:cubicBezTo>
                    <a:pt x="7991" y="0"/>
                    <a:pt x="8235" y="255"/>
                    <a:pt x="8235" y="553"/>
                  </a:cubicBezTo>
                  <a:lnTo>
                    <a:pt x="8235" y="11741"/>
                  </a:lnTo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2" name="Freeform 4"/>
            <p:cNvSpPr>
              <a:spLocks noChangeArrowheads="1"/>
            </p:cNvSpPr>
            <p:nvPr/>
          </p:nvSpPr>
          <p:spPr bwMode="auto">
            <a:xfrm>
              <a:off x="1463675" y="1554163"/>
              <a:ext cx="2987675" cy="4448175"/>
            </a:xfrm>
            <a:custGeom>
              <a:avLst/>
              <a:gdLst>
                <a:gd name="T0" fmla="*/ 7715 w 8300"/>
                <a:gd name="T1" fmla="*/ 12357 h 12358"/>
                <a:gd name="T2" fmla="*/ 7715 w 8300"/>
                <a:gd name="T3" fmla="*/ 12357 h 12358"/>
                <a:gd name="T4" fmla="*/ 595 w 8300"/>
                <a:gd name="T5" fmla="*/ 12357 h 12358"/>
                <a:gd name="T6" fmla="*/ 0 w 8300"/>
                <a:gd name="T7" fmla="*/ 11773 h 12358"/>
                <a:gd name="T8" fmla="*/ 0 w 8300"/>
                <a:gd name="T9" fmla="*/ 585 h 12358"/>
                <a:gd name="T10" fmla="*/ 595 w 8300"/>
                <a:gd name="T11" fmla="*/ 0 h 12358"/>
                <a:gd name="T12" fmla="*/ 7715 w 8300"/>
                <a:gd name="T13" fmla="*/ 0 h 12358"/>
                <a:gd name="T14" fmla="*/ 8299 w 8300"/>
                <a:gd name="T15" fmla="*/ 585 h 12358"/>
                <a:gd name="T16" fmla="*/ 8299 w 8300"/>
                <a:gd name="T17" fmla="*/ 11773 h 12358"/>
                <a:gd name="T18" fmla="*/ 7715 w 8300"/>
                <a:gd name="T19" fmla="*/ 12357 h 12358"/>
                <a:gd name="T20" fmla="*/ 595 w 8300"/>
                <a:gd name="T21" fmla="*/ 64 h 12358"/>
                <a:gd name="T22" fmla="*/ 595 w 8300"/>
                <a:gd name="T23" fmla="*/ 64 h 12358"/>
                <a:gd name="T24" fmla="*/ 64 w 8300"/>
                <a:gd name="T25" fmla="*/ 585 h 12358"/>
                <a:gd name="T26" fmla="*/ 64 w 8300"/>
                <a:gd name="T27" fmla="*/ 11773 h 12358"/>
                <a:gd name="T28" fmla="*/ 595 w 8300"/>
                <a:gd name="T29" fmla="*/ 12294 h 12358"/>
                <a:gd name="T30" fmla="*/ 7715 w 8300"/>
                <a:gd name="T31" fmla="*/ 12294 h 12358"/>
                <a:gd name="T32" fmla="*/ 8246 w 8300"/>
                <a:gd name="T33" fmla="*/ 11773 h 12358"/>
                <a:gd name="T34" fmla="*/ 8246 w 8300"/>
                <a:gd name="T35" fmla="*/ 585 h 12358"/>
                <a:gd name="T36" fmla="*/ 7715 w 8300"/>
                <a:gd name="T37" fmla="*/ 64 h 12358"/>
                <a:gd name="T38" fmla="*/ 595 w 8300"/>
                <a:gd name="T39" fmla="*/ 64 h 1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00" h="12358">
                  <a:moveTo>
                    <a:pt x="7715" y="12357"/>
                  </a:moveTo>
                  <a:lnTo>
                    <a:pt x="7715" y="12357"/>
                  </a:lnTo>
                  <a:cubicBezTo>
                    <a:pt x="595" y="12357"/>
                    <a:pt x="595" y="12357"/>
                    <a:pt x="595" y="12357"/>
                  </a:cubicBezTo>
                  <a:cubicBezTo>
                    <a:pt x="266" y="12357"/>
                    <a:pt x="0" y="12092"/>
                    <a:pt x="0" y="11773"/>
                  </a:cubicBezTo>
                  <a:cubicBezTo>
                    <a:pt x="0" y="585"/>
                    <a:pt x="0" y="585"/>
                    <a:pt x="0" y="585"/>
                  </a:cubicBezTo>
                  <a:cubicBezTo>
                    <a:pt x="0" y="266"/>
                    <a:pt x="266" y="0"/>
                    <a:pt x="595" y="0"/>
                  </a:cubicBezTo>
                  <a:cubicBezTo>
                    <a:pt x="7715" y="0"/>
                    <a:pt x="7715" y="0"/>
                    <a:pt x="7715" y="0"/>
                  </a:cubicBezTo>
                  <a:cubicBezTo>
                    <a:pt x="8044" y="0"/>
                    <a:pt x="8299" y="266"/>
                    <a:pt x="8299" y="585"/>
                  </a:cubicBezTo>
                  <a:cubicBezTo>
                    <a:pt x="8299" y="11773"/>
                    <a:pt x="8299" y="11773"/>
                    <a:pt x="8299" y="11773"/>
                  </a:cubicBezTo>
                  <a:cubicBezTo>
                    <a:pt x="8299" y="12092"/>
                    <a:pt x="8044" y="12357"/>
                    <a:pt x="7715" y="12357"/>
                  </a:cubicBezTo>
                  <a:close/>
                  <a:moveTo>
                    <a:pt x="595" y="64"/>
                  </a:moveTo>
                  <a:lnTo>
                    <a:pt x="595" y="64"/>
                  </a:lnTo>
                  <a:cubicBezTo>
                    <a:pt x="298" y="64"/>
                    <a:pt x="64" y="298"/>
                    <a:pt x="64" y="585"/>
                  </a:cubicBezTo>
                  <a:cubicBezTo>
                    <a:pt x="64" y="11773"/>
                    <a:pt x="64" y="11773"/>
                    <a:pt x="64" y="11773"/>
                  </a:cubicBezTo>
                  <a:cubicBezTo>
                    <a:pt x="64" y="12060"/>
                    <a:pt x="298" y="12294"/>
                    <a:pt x="595" y="12294"/>
                  </a:cubicBezTo>
                  <a:cubicBezTo>
                    <a:pt x="7715" y="12294"/>
                    <a:pt x="7715" y="12294"/>
                    <a:pt x="7715" y="12294"/>
                  </a:cubicBezTo>
                  <a:cubicBezTo>
                    <a:pt x="8001" y="12294"/>
                    <a:pt x="8246" y="12060"/>
                    <a:pt x="8246" y="11773"/>
                  </a:cubicBezTo>
                  <a:cubicBezTo>
                    <a:pt x="8246" y="585"/>
                    <a:pt x="8246" y="585"/>
                    <a:pt x="8246" y="585"/>
                  </a:cubicBezTo>
                  <a:cubicBezTo>
                    <a:pt x="8246" y="298"/>
                    <a:pt x="8001" y="64"/>
                    <a:pt x="7715" y="64"/>
                  </a:cubicBezTo>
                  <a:cubicBezTo>
                    <a:pt x="595" y="64"/>
                    <a:pt x="595" y="64"/>
                    <a:pt x="595" y="64"/>
                  </a:cubicBezTo>
                  <a:close/>
                </a:path>
              </a:pathLst>
            </a:custGeom>
            <a:solidFill>
              <a:srgbClr val="2A2E3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3" name="Freeform 5"/>
            <p:cNvSpPr>
              <a:spLocks noChangeArrowheads="1"/>
            </p:cNvSpPr>
            <p:nvPr/>
          </p:nvSpPr>
          <p:spPr bwMode="auto">
            <a:xfrm>
              <a:off x="2847975" y="5673725"/>
              <a:ext cx="225425" cy="225425"/>
            </a:xfrm>
            <a:custGeom>
              <a:avLst/>
              <a:gdLst>
                <a:gd name="T0" fmla="*/ 627 w 628"/>
                <a:gd name="T1" fmla="*/ 308 h 627"/>
                <a:gd name="T2" fmla="*/ 627 w 628"/>
                <a:gd name="T3" fmla="*/ 308 h 627"/>
                <a:gd name="T4" fmla="*/ 318 w 628"/>
                <a:gd name="T5" fmla="*/ 626 h 627"/>
                <a:gd name="T6" fmla="*/ 0 w 628"/>
                <a:gd name="T7" fmla="*/ 308 h 627"/>
                <a:gd name="T8" fmla="*/ 318 w 628"/>
                <a:gd name="T9" fmla="*/ 0 h 627"/>
                <a:gd name="T10" fmla="*/ 627 w 628"/>
                <a:gd name="T11" fmla="*/ 308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8" h="627">
                  <a:moveTo>
                    <a:pt x="627" y="308"/>
                  </a:moveTo>
                  <a:lnTo>
                    <a:pt x="627" y="308"/>
                  </a:lnTo>
                  <a:cubicBezTo>
                    <a:pt x="627" y="488"/>
                    <a:pt x="488" y="626"/>
                    <a:pt x="318" y="626"/>
                  </a:cubicBezTo>
                  <a:cubicBezTo>
                    <a:pt x="138" y="626"/>
                    <a:pt x="0" y="488"/>
                    <a:pt x="0" y="308"/>
                  </a:cubicBezTo>
                  <a:cubicBezTo>
                    <a:pt x="0" y="138"/>
                    <a:pt x="138" y="0"/>
                    <a:pt x="318" y="0"/>
                  </a:cubicBezTo>
                  <a:cubicBezTo>
                    <a:pt x="488" y="0"/>
                    <a:pt x="627" y="138"/>
                    <a:pt x="627" y="308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4" name="Freeform 6"/>
            <p:cNvSpPr>
              <a:spLocks noChangeArrowheads="1"/>
            </p:cNvSpPr>
            <p:nvPr/>
          </p:nvSpPr>
          <p:spPr bwMode="auto">
            <a:xfrm>
              <a:off x="2916238" y="5738813"/>
              <a:ext cx="88900" cy="92075"/>
            </a:xfrm>
            <a:custGeom>
              <a:avLst/>
              <a:gdLst>
                <a:gd name="T0" fmla="*/ 191 w 245"/>
                <a:gd name="T1" fmla="*/ 255 h 256"/>
                <a:gd name="T2" fmla="*/ 191 w 245"/>
                <a:gd name="T3" fmla="*/ 255 h 256"/>
                <a:gd name="T4" fmla="*/ 53 w 245"/>
                <a:gd name="T5" fmla="*/ 255 h 256"/>
                <a:gd name="T6" fmla="*/ 0 w 245"/>
                <a:gd name="T7" fmla="*/ 202 h 256"/>
                <a:gd name="T8" fmla="*/ 0 w 245"/>
                <a:gd name="T9" fmla="*/ 53 h 256"/>
                <a:gd name="T10" fmla="*/ 53 w 245"/>
                <a:gd name="T11" fmla="*/ 0 h 256"/>
                <a:gd name="T12" fmla="*/ 191 w 245"/>
                <a:gd name="T13" fmla="*/ 0 h 256"/>
                <a:gd name="T14" fmla="*/ 244 w 245"/>
                <a:gd name="T15" fmla="*/ 53 h 256"/>
                <a:gd name="T16" fmla="*/ 244 w 245"/>
                <a:gd name="T17" fmla="*/ 202 h 256"/>
                <a:gd name="T18" fmla="*/ 191 w 245"/>
                <a:gd name="T19" fmla="*/ 255 h 256"/>
                <a:gd name="T20" fmla="*/ 53 w 245"/>
                <a:gd name="T21" fmla="*/ 21 h 256"/>
                <a:gd name="T22" fmla="*/ 53 w 245"/>
                <a:gd name="T23" fmla="*/ 21 h 256"/>
                <a:gd name="T24" fmla="*/ 21 w 245"/>
                <a:gd name="T25" fmla="*/ 53 h 256"/>
                <a:gd name="T26" fmla="*/ 21 w 245"/>
                <a:gd name="T27" fmla="*/ 202 h 256"/>
                <a:gd name="T28" fmla="*/ 53 w 245"/>
                <a:gd name="T29" fmla="*/ 234 h 256"/>
                <a:gd name="T30" fmla="*/ 191 w 245"/>
                <a:gd name="T31" fmla="*/ 234 h 256"/>
                <a:gd name="T32" fmla="*/ 223 w 245"/>
                <a:gd name="T33" fmla="*/ 202 h 256"/>
                <a:gd name="T34" fmla="*/ 223 w 245"/>
                <a:gd name="T35" fmla="*/ 53 h 256"/>
                <a:gd name="T36" fmla="*/ 191 w 245"/>
                <a:gd name="T37" fmla="*/ 21 h 256"/>
                <a:gd name="T38" fmla="*/ 53 w 245"/>
                <a:gd name="T39" fmla="*/ 21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5" h="256">
                  <a:moveTo>
                    <a:pt x="191" y="255"/>
                  </a:moveTo>
                  <a:lnTo>
                    <a:pt x="191" y="255"/>
                  </a:lnTo>
                  <a:cubicBezTo>
                    <a:pt x="53" y="255"/>
                    <a:pt x="53" y="255"/>
                    <a:pt x="53" y="255"/>
                  </a:cubicBezTo>
                  <a:cubicBezTo>
                    <a:pt x="21" y="255"/>
                    <a:pt x="0" y="234"/>
                    <a:pt x="0" y="20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2"/>
                    <a:pt x="21" y="0"/>
                    <a:pt x="53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223" y="0"/>
                    <a:pt x="244" y="32"/>
                    <a:pt x="244" y="5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4" y="234"/>
                    <a:pt x="223" y="255"/>
                    <a:pt x="191" y="255"/>
                  </a:cubicBezTo>
                  <a:close/>
                  <a:moveTo>
                    <a:pt x="53" y="21"/>
                  </a:moveTo>
                  <a:lnTo>
                    <a:pt x="53" y="21"/>
                  </a:lnTo>
                  <a:cubicBezTo>
                    <a:pt x="32" y="21"/>
                    <a:pt x="21" y="43"/>
                    <a:pt x="21" y="53"/>
                  </a:cubicBezTo>
                  <a:cubicBezTo>
                    <a:pt x="21" y="202"/>
                    <a:pt x="21" y="202"/>
                    <a:pt x="21" y="202"/>
                  </a:cubicBezTo>
                  <a:cubicBezTo>
                    <a:pt x="21" y="223"/>
                    <a:pt x="32" y="234"/>
                    <a:pt x="53" y="234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212" y="234"/>
                    <a:pt x="223" y="223"/>
                    <a:pt x="223" y="202"/>
                  </a:cubicBezTo>
                  <a:cubicBezTo>
                    <a:pt x="223" y="53"/>
                    <a:pt x="223" y="53"/>
                    <a:pt x="223" y="53"/>
                  </a:cubicBezTo>
                  <a:cubicBezTo>
                    <a:pt x="223" y="43"/>
                    <a:pt x="212" y="21"/>
                    <a:pt x="191" y="21"/>
                  </a:cubicBezTo>
                  <a:cubicBezTo>
                    <a:pt x="53" y="21"/>
                    <a:pt x="53" y="21"/>
                    <a:pt x="53" y="21"/>
                  </a:cubicBezTo>
                  <a:close/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5" name="Freeform 7"/>
            <p:cNvSpPr>
              <a:spLocks noChangeArrowheads="1"/>
            </p:cNvSpPr>
            <p:nvPr/>
          </p:nvSpPr>
          <p:spPr bwMode="auto">
            <a:xfrm>
              <a:off x="2940050" y="1757363"/>
              <a:ext cx="42863" cy="42862"/>
            </a:xfrm>
            <a:custGeom>
              <a:avLst/>
              <a:gdLst>
                <a:gd name="T0" fmla="*/ 117 w 118"/>
                <a:gd name="T1" fmla="*/ 53 h 118"/>
                <a:gd name="T2" fmla="*/ 117 w 118"/>
                <a:gd name="T3" fmla="*/ 53 h 118"/>
                <a:gd name="T4" fmla="*/ 63 w 118"/>
                <a:gd name="T5" fmla="*/ 117 h 118"/>
                <a:gd name="T6" fmla="*/ 0 w 118"/>
                <a:gd name="T7" fmla="*/ 53 h 118"/>
                <a:gd name="T8" fmla="*/ 63 w 118"/>
                <a:gd name="T9" fmla="*/ 0 h 118"/>
                <a:gd name="T10" fmla="*/ 117 w 118"/>
                <a:gd name="T11" fmla="*/ 5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117" y="53"/>
                  </a:moveTo>
                  <a:lnTo>
                    <a:pt x="117" y="53"/>
                  </a:lnTo>
                  <a:cubicBezTo>
                    <a:pt x="117" y="85"/>
                    <a:pt x="95" y="117"/>
                    <a:pt x="63" y="117"/>
                  </a:cubicBezTo>
                  <a:cubicBezTo>
                    <a:pt x="32" y="117"/>
                    <a:pt x="0" y="85"/>
                    <a:pt x="0" y="53"/>
                  </a:cubicBezTo>
                  <a:cubicBezTo>
                    <a:pt x="0" y="22"/>
                    <a:pt x="32" y="0"/>
                    <a:pt x="63" y="0"/>
                  </a:cubicBezTo>
                  <a:cubicBezTo>
                    <a:pt x="95" y="0"/>
                    <a:pt x="117" y="22"/>
                    <a:pt x="117" y="5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6" name="Freeform 8"/>
            <p:cNvSpPr>
              <a:spLocks noChangeArrowheads="1"/>
            </p:cNvSpPr>
            <p:nvPr/>
          </p:nvSpPr>
          <p:spPr bwMode="auto">
            <a:xfrm>
              <a:off x="1597025" y="1968500"/>
              <a:ext cx="2732088" cy="3611563"/>
            </a:xfrm>
            <a:custGeom>
              <a:avLst/>
              <a:gdLst>
                <a:gd name="T0" fmla="*/ 7587 w 7588"/>
                <a:gd name="T1" fmla="*/ 10030 h 10031"/>
                <a:gd name="T2" fmla="*/ 0 w 7588"/>
                <a:gd name="T3" fmla="*/ 10030 h 10031"/>
                <a:gd name="T4" fmla="*/ 0 w 7588"/>
                <a:gd name="T5" fmla="*/ 0 h 10031"/>
                <a:gd name="T6" fmla="*/ 7587 w 7588"/>
                <a:gd name="T7" fmla="*/ 0 h 10031"/>
                <a:gd name="T8" fmla="*/ 7587 w 7588"/>
                <a:gd name="T9" fmla="*/ 10030 h 10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8" h="10031">
                  <a:moveTo>
                    <a:pt x="7587" y="10030"/>
                  </a:moveTo>
                  <a:lnTo>
                    <a:pt x="0" y="10030"/>
                  </a:lnTo>
                  <a:lnTo>
                    <a:pt x="0" y="0"/>
                  </a:lnTo>
                  <a:lnTo>
                    <a:pt x="7587" y="0"/>
                  </a:lnTo>
                  <a:lnTo>
                    <a:pt x="7587" y="1003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151183" y="2051559"/>
            <a:ext cx="3009900" cy="397933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548641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  <p:bldP spid="17" grpId="0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276" y="4843833"/>
            <a:ext cx="7570273" cy="717599"/>
          </a:xfrm>
          <a:prstGeom prst="rect">
            <a:avLst/>
          </a:prstGeom>
        </p:spPr>
      </p:pic>
      <p:sp>
        <p:nvSpPr>
          <p:cNvPr id="1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55689" y="1594720"/>
            <a:ext cx="2634636" cy="4779576"/>
          </a:xfrm>
        </p:spPr>
        <p:txBody>
          <a:bodyPr>
            <a:normAutofit/>
          </a:bodyPr>
          <a:lstStyle>
            <a:lvl1pPr marL="0" indent="0" algn="just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848869" y="1763057"/>
            <a:ext cx="5663247" cy="4756392"/>
            <a:chOff x="1554163" y="1203325"/>
            <a:chExt cx="6840537" cy="5745163"/>
          </a:xfrm>
        </p:grpSpPr>
        <p:sp>
          <p:nvSpPr>
            <p:cNvPr id="6" name="Freeform 1"/>
            <p:cNvSpPr>
              <a:spLocks noChangeArrowheads="1"/>
            </p:cNvSpPr>
            <p:nvPr/>
          </p:nvSpPr>
          <p:spPr bwMode="auto">
            <a:xfrm>
              <a:off x="3735388" y="6911975"/>
              <a:ext cx="2513012" cy="36513"/>
            </a:xfrm>
            <a:custGeom>
              <a:avLst/>
              <a:gdLst>
                <a:gd name="T0" fmla="*/ 6776 w 6981"/>
                <a:gd name="T1" fmla="*/ 0 h 103"/>
                <a:gd name="T2" fmla="*/ 6776 w 6981"/>
                <a:gd name="T3" fmla="*/ 0 h 103"/>
                <a:gd name="T4" fmla="*/ 203 w 6981"/>
                <a:gd name="T5" fmla="*/ 0 h 103"/>
                <a:gd name="T6" fmla="*/ 0 w 6981"/>
                <a:gd name="T7" fmla="*/ 46 h 103"/>
                <a:gd name="T8" fmla="*/ 0 w 6981"/>
                <a:gd name="T9" fmla="*/ 55 h 103"/>
                <a:gd name="T10" fmla="*/ 203 w 6981"/>
                <a:gd name="T11" fmla="*/ 102 h 103"/>
                <a:gd name="T12" fmla="*/ 6776 w 6981"/>
                <a:gd name="T13" fmla="*/ 102 h 103"/>
                <a:gd name="T14" fmla="*/ 6980 w 6981"/>
                <a:gd name="T15" fmla="*/ 55 h 103"/>
                <a:gd name="T16" fmla="*/ 6980 w 6981"/>
                <a:gd name="T17" fmla="*/ 46 h 103"/>
                <a:gd name="T18" fmla="*/ 6776 w 6981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03">
                  <a:moveTo>
                    <a:pt x="6776" y="0"/>
                  </a:moveTo>
                  <a:lnTo>
                    <a:pt x="6776" y="0"/>
                  </a:lnTo>
                  <a:cubicBezTo>
                    <a:pt x="203" y="0"/>
                    <a:pt x="203" y="0"/>
                    <a:pt x="203" y="0"/>
                  </a:cubicBezTo>
                  <a:cubicBezTo>
                    <a:pt x="92" y="0"/>
                    <a:pt x="0" y="18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83"/>
                    <a:pt x="92" y="102"/>
                    <a:pt x="203" y="102"/>
                  </a:cubicBezTo>
                  <a:cubicBezTo>
                    <a:pt x="6776" y="102"/>
                    <a:pt x="6776" y="102"/>
                    <a:pt x="6776" y="102"/>
                  </a:cubicBezTo>
                  <a:cubicBezTo>
                    <a:pt x="6887" y="102"/>
                    <a:pt x="6980" y="83"/>
                    <a:pt x="6980" y="55"/>
                  </a:cubicBezTo>
                  <a:cubicBezTo>
                    <a:pt x="6980" y="46"/>
                    <a:pt x="6980" y="46"/>
                    <a:pt x="6980" y="46"/>
                  </a:cubicBezTo>
                  <a:cubicBezTo>
                    <a:pt x="6980" y="18"/>
                    <a:pt x="6887" y="0"/>
                    <a:pt x="6776" y="0"/>
                  </a:cubicBezTo>
                </a:path>
              </a:pathLst>
            </a:custGeom>
            <a:solidFill>
              <a:srgbClr val="BCBDC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" name="Freeform 2"/>
            <p:cNvSpPr>
              <a:spLocks noChangeArrowheads="1"/>
            </p:cNvSpPr>
            <p:nvPr/>
          </p:nvSpPr>
          <p:spPr bwMode="auto">
            <a:xfrm>
              <a:off x="1554163" y="1203325"/>
              <a:ext cx="6840537" cy="4140200"/>
            </a:xfrm>
            <a:custGeom>
              <a:avLst/>
              <a:gdLst>
                <a:gd name="T0" fmla="*/ 18999 w 19000"/>
                <a:gd name="T1" fmla="*/ 11499 h 11500"/>
                <a:gd name="T2" fmla="*/ 18999 w 19000"/>
                <a:gd name="T3" fmla="*/ 11499 h 11500"/>
                <a:gd name="T4" fmla="*/ 18999 w 19000"/>
                <a:gd name="T5" fmla="*/ 630 h 11500"/>
                <a:gd name="T6" fmla="*/ 18369 w 19000"/>
                <a:gd name="T7" fmla="*/ 0 h 11500"/>
                <a:gd name="T8" fmla="*/ 630 w 19000"/>
                <a:gd name="T9" fmla="*/ 0 h 11500"/>
                <a:gd name="T10" fmla="*/ 0 w 19000"/>
                <a:gd name="T11" fmla="*/ 630 h 11500"/>
                <a:gd name="T12" fmla="*/ 0 w 19000"/>
                <a:gd name="T13" fmla="*/ 11499 h 11500"/>
                <a:gd name="T14" fmla="*/ 18999 w 19000"/>
                <a:gd name="T15" fmla="*/ 11499 h 1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11500">
                  <a:moveTo>
                    <a:pt x="18999" y="11499"/>
                  </a:moveTo>
                  <a:lnTo>
                    <a:pt x="18999" y="11499"/>
                  </a:lnTo>
                  <a:cubicBezTo>
                    <a:pt x="18999" y="630"/>
                    <a:pt x="18999" y="630"/>
                    <a:pt x="18999" y="630"/>
                  </a:cubicBezTo>
                  <a:cubicBezTo>
                    <a:pt x="18999" y="287"/>
                    <a:pt x="18712" y="0"/>
                    <a:pt x="18369" y="0"/>
                  </a:cubicBezTo>
                  <a:cubicBezTo>
                    <a:pt x="630" y="0"/>
                    <a:pt x="630" y="0"/>
                    <a:pt x="630" y="0"/>
                  </a:cubicBezTo>
                  <a:cubicBezTo>
                    <a:pt x="278" y="0"/>
                    <a:pt x="0" y="287"/>
                    <a:pt x="0" y="630"/>
                  </a:cubicBezTo>
                  <a:cubicBezTo>
                    <a:pt x="0" y="11499"/>
                    <a:pt x="0" y="11499"/>
                    <a:pt x="0" y="11499"/>
                  </a:cubicBezTo>
                  <a:lnTo>
                    <a:pt x="18999" y="11499"/>
                  </a:lnTo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" name="Freeform 3"/>
            <p:cNvSpPr>
              <a:spLocks noChangeArrowheads="1"/>
            </p:cNvSpPr>
            <p:nvPr/>
          </p:nvSpPr>
          <p:spPr bwMode="auto">
            <a:xfrm>
              <a:off x="3735388" y="6099175"/>
              <a:ext cx="2513012" cy="833438"/>
            </a:xfrm>
            <a:custGeom>
              <a:avLst/>
              <a:gdLst>
                <a:gd name="T0" fmla="*/ 6924 w 6981"/>
                <a:gd name="T1" fmla="*/ 2138 h 2315"/>
                <a:gd name="T2" fmla="*/ 6924 w 6981"/>
                <a:gd name="T3" fmla="*/ 2138 h 2315"/>
                <a:gd name="T4" fmla="*/ 6249 w 6981"/>
                <a:gd name="T5" fmla="*/ 2000 h 2315"/>
                <a:gd name="T6" fmla="*/ 6036 w 6981"/>
                <a:gd name="T7" fmla="*/ 1712 h 2315"/>
                <a:gd name="T8" fmla="*/ 5897 w 6981"/>
                <a:gd name="T9" fmla="*/ 0 h 2315"/>
                <a:gd name="T10" fmla="*/ 1074 w 6981"/>
                <a:gd name="T11" fmla="*/ 0 h 2315"/>
                <a:gd name="T12" fmla="*/ 944 w 6981"/>
                <a:gd name="T13" fmla="*/ 1712 h 2315"/>
                <a:gd name="T14" fmla="*/ 731 w 6981"/>
                <a:gd name="T15" fmla="*/ 2000 h 2315"/>
                <a:gd name="T16" fmla="*/ 37 w 6981"/>
                <a:gd name="T17" fmla="*/ 2148 h 2315"/>
                <a:gd name="T18" fmla="*/ 0 w 6981"/>
                <a:gd name="T19" fmla="*/ 2185 h 2315"/>
                <a:gd name="T20" fmla="*/ 0 w 6981"/>
                <a:gd name="T21" fmla="*/ 2314 h 2315"/>
                <a:gd name="T22" fmla="*/ 18 w 6981"/>
                <a:gd name="T23" fmla="*/ 2314 h 2315"/>
                <a:gd name="T24" fmla="*/ 6961 w 6981"/>
                <a:gd name="T25" fmla="*/ 2314 h 2315"/>
                <a:gd name="T26" fmla="*/ 6980 w 6981"/>
                <a:gd name="T27" fmla="*/ 2314 h 2315"/>
                <a:gd name="T28" fmla="*/ 6980 w 6981"/>
                <a:gd name="T29" fmla="*/ 2185 h 2315"/>
                <a:gd name="T30" fmla="*/ 6924 w 6981"/>
                <a:gd name="T31" fmla="*/ 213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81" h="2315">
                  <a:moveTo>
                    <a:pt x="6924" y="2138"/>
                  </a:moveTo>
                  <a:lnTo>
                    <a:pt x="6924" y="2138"/>
                  </a:lnTo>
                  <a:cubicBezTo>
                    <a:pt x="6795" y="2111"/>
                    <a:pt x="6443" y="2037"/>
                    <a:pt x="6249" y="2000"/>
                  </a:cubicBezTo>
                  <a:cubicBezTo>
                    <a:pt x="6008" y="1944"/>
                    <a:pt x="6036" y="1712"/>
                    <a:pt x="6036" y="1712"/>
                  </a:cubicBezTo>
                  <a:cubicBezTo>
                    <a:pt x="5897" y="0"/>
                    <a:pt x="5897" y="0"/>
                    <a:pt x="5897" y="0"/>
                  </a:cubicBezTo>
                  <a:cubicBezTo>
                    <a:pt x="1074" y="0"/>
                    <a:pt x="1074" y="0"/>
                    <a:pt x="1074" y="0"/>
                  </a:cubicBezTo>
                  <a:cubicBezTo>
                    <a:pt x="944" y="1712"/>
                    <a:pt x="944" y="1712"/>
                    <a:pt x="944" y="1712"/>
                  </a:cubicBezTo>
                  <a:cubicBezTo>
                    <a:pt x="944" y="1712"/>
                    <a:pt x="972" y="1944"/>
                    <a:pt x="731" y="2000"/>
                  </a:cubicBezTo>
                  <a:cubicBezTo>
                    <a:pt x="527" y="2046"/>
                    <a:pt x="148" y="2120"/>
                    <a:pt x="37" y="2148"/>
                  </a:cubicBezTo>
                  <a:cubicBezTo>
                    <a:pt x="0" y="2157"/>
                    <a:pt x="0" y="2185"/>
                    <a:pt x="0" y="2185"/>
                  </a:cubicBezTo>
                  <a:cubicBezTo>
                    <a:pt x="0" y="2314"/>
                    <a:pt x="0" y="2314"/>
                    <a:pt x="0" y="2314"/>
                  </a:cubicBezTo>
                  <a:cubicBezTo>
                    <a:pt x="18" y="2314"/>
                    <a:pt x="18" y="2314"/>
                    <a:pt x="18" y="2314"/>
                  </a:cubicBezTo>
                  <a:cubicBezTo>
                    <a:pt x="6961" y="2314"/>
                    <a:pt x="6961" y="2314"/>
                    <a:pt x="6961" y="2314"/>
                  </a:cubicBezTo>
                  <a:cubicBezTo>
                    <a:pt x="6980" y="2314"/>
                    <a:pt x="6980" y="2314"/>
                    <a:pt x="6980" y="2314"/>
                  </a:cubicBezTo>
                  <a:cubicBezTo>
                    <a:pt x="6980" y="2185"/>
                    <a:pt x="6980" y="2185"/>
                    <a:pt x="6980" y="2185"/>
                  </a:cubicBezTo>
                  <a:cubicBezTo>
                    <a:pt x="6980" y="2185"/>
                    <a:pt x="6980" y="2157"/>
                    <a:pt x="6924" y="2138"/>
                  </a:cubicBezTo>
                </a:path>
              </a:pathLst>
            </a:cu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9" name="Freeform 4"/>
            <p:cNvSpPr>
              <a:spLocks noChangeArrowheads="1"/>
            </p:cNvSpPr>
            <p:nvPr/>
          </p:nvSpPr>
          <p:spPr bwMode="auto">
            <a:xfrm>
              <a:off x="1554163" y="5343525"/>
              <a:ext cx="6840537" cy="757238"/>
            </a:xfrm>
            <a:custGeom>
              <a:avLst/>
              <a:gdLst>
                <a:gd name="T0" fmla="*/ 0 w 19000"/>
                <a:gd name="T1" fmla="*/ 0 h 2103"/>
                <a:gd name="T2" fmla="*/ 0 w 19000"/>
                <a:gd name="T3" fmla="*/ 0 h 2103"/>
                <a:gd name="T4" fmla="*/ 0 w 19000"/>
                <a:gd name="T5" fmla="*/ 1472 h 2103"/>
                <a:gd name="T6" fmla="*/ 630 w 19000"/>
                <a:gd name="T7" fmla="*/ 2102 h 2103"/>
                <a:gd name="T8" fmla="*/ 18369 w 19000"/>
                <a:gd name="T9" fmla="*/ 2102 h 2103"/>
                <a:gd name="T10" fmla="*/ 18999 w 19000"/>
                <a:gd name="T11" fmla="*/ 1472 h 2103"/>
                <a:gd name="T12" fmla="*/ 18999 w 19000"/>
                <a:gd name="T13" fmla="*/ 0 h 2103"/>
                <a:gd name="T14" fmla="*/ 0 w 19000"/>
                <a:gd name="T15" fmla="*/ 0 h 2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2103">
                  <a:moveTo>
                    <a:pt x="0" y="0"/>
                  </a:moveTo>
                  <a:lnTo>
                    <a:pt x="0" y="0"/>
                  </a:lnTo>
                  <a:cubicBezTo>
                    <a:pt x="0" y="1472"/>
                    <a:pt x="0" y="1472"/>
                    <a:pt x="0" y="1472"/>
                  </a:cubicBezTo>
                  <a:cubicBezTo>
                    <a:pt x="0" y="1824"/>
                    <a:pt x="278" y="2102"/>
                    <a:pt x="630" y="2102"/>
                  </a:cubicBezTo>
                  <a:cubicBezTo>
                    <a:pt x="18369" y="2102"/>
                    <a:pt x="18369" y="2102"/>
                    <a:pt x="18369" y="2102"/>
                  </a:cubicBezTo>
                  <a:cubicBezTo>
                    <a:pt x="18712" y="2102"/>
                    <a:pt x="18999" y="1824"/>
                    <a:pt x="18999" y="1472"/>
                  </a:cubicBezTo>
                  <a:cubicBezTo>
                    <a:pt x="18999" y="0"/>
                    <a:pt x="18999" y="0"/>
                    <a:pt x="18999" y="0"/>
                  </a:cubicBezTo>
                  <a:lnTo>
                    <a:pt x="0" y="0"/>
                  </a:lnTo>
                </a:path>
              </a:pathLst>
            </a:custGeom>
            <a:solidFill>
              <a:srgbClr val="F4F4F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3" name="Freeform 5"/>
            <p:cNvSpPr>
              <a:spLocks noChangeArrowheads="1"/>
            </p:cNvSpPr>
            <p:nvPr/>
          </p:nvSpPr>
          <p:spPr bwMode="auto">
            <a:xfrm>
              <a:off x="3735388" y="6872288"/>
              <a:ext cx="2513012" cy="60325"/>
            </a:xfrm>
            <a:custGeom>
              <a:avLst/>
              <a:gdLst>
                <a:gd name="T0" fmla="*/ 6943 w 6981"/>
                <a:gd name="T1" fmla="*/ 0 h 167"/>
                <a:gd name="T2" fmla="*/ 6943 w 6981"/>
                <a:gd name="T3" fmla="*/ 0 h 167"/>
                <a:gd name="T4" fmla="*/ 27 w 6981"/>
                <a:gd name="T5" fmla="*/ 0 h 167"/>
                <a:gd name="T6" fmla="*/ 0 w 6981"/>
                <a:gd name="T7" fmla="*/ 37 h 167"/>
                <a:gd name="T8" fmla="*/ 0 w 6981"/>
                <a:gd name="T9" fmla="*/ 166 h 167"/>
                <a:gd name="T10" fmla="*/ 18 w 6981"/>
                <a:gd name="T11" fmla="*/ 166 h 167"/>
                <a:gd name="T12" fmla="*/ 6961 w 6981"/>
                <a:gd name="T13" fmla="*/ 166 h 167"/>
                <a:gd name="T14" fmla="*/ 6980 w 6981"/>
                <a:gd name="T15" fmla="*/ 166 h 167"/>
                <a:gd name="T16" fmla="*/ 6980 w 6981"/>
                <a:gd name="T17" fmla="*/ 37 h 167"/>
                <a:gd name="T18" fmla="*/ 6943 w 698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67">
                  <a:moveTo>
                    <a:pt x="6943" y="0"/>
                  </a:moveTo>
                  <a:lnTo>
                    <a:pt x="6943" y="0"/>
                  </a:lnTo>
                  <a:cubicBezTo>
                    <a:pt x="27" y="0"/>
                    <a:pt x="27" y="0"/>
                    <a:pt x="27" y="0"/>
                  </a:cubicBezTo>
                  <a:cubicBezTo>
                    <a:pt x="0" y="9"/>
                    <a:pt x="0" y="37"/>
                    <a:pt x="0" y="3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6961" y="166"/>
                    <a:pt x="6961" y="166"/>
                    <a:pt x="6961" y="166"/>
                  </a:cubicBezTo>
                  <a:cubicBezTo>
                    <a:pt x="6980" y="166"/>
                    <a:pt x="6980" y="166"/>
                    <a:pt x="6980" y="166"/>
                  </a:cubicBezTo>
                  <a:cubicBezTo>
                    <a:pt x="6980" y="37"/>
                    <a:pt x="6980" y="37"/>
                    <a:pt x="6980" y="37"/>
                  </a:cubicBezTo>
                  <a:cubicBezTo>
                    <a:pt x="6980" y="37"/>
                    <a:pt x="6980" y="18"/>
                    <a:pt x="6943" y="0"/>
                  </a:cubicBezTo>
                </a:path>
              </a:pathLst>
            </a:custGeom>
            <a:solidFill>
              <a:srgbClr val="D1D2D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4" name="Freeform 6"/>
            <p:cNvSpPr>
              <a:spLocks noChangeArrowheads="1"/>
            </p:cNvSpPr>
            <p:nvPr/>
          </p:nvSpPr>
          <p:spPr bwMode="auto">
            <a:xfrm>
              <a:off x="1874838" y="1503363"/>
              <a:ext cx="6196012" cy="3509962"/>
            </a:xfrm>
            <a:custGeom>
              <a:avLst/>
              <a:gdLst>
                <a:gd name="T0" fmla="*/ 17212 w 17213"/>
                <a:gd name="T1" fmla="*/ 9749 h 9750"/>
                <a:gd name="T2" fmla="*/ 0 w 17213"/>
                <a:gd name="T3" fmla="*/ 9749 h 9750"/>
                <a:gd name="T4" fmla="*/ 0 w 17213"/>
                <a:gd name="T5" fmla="*/ 0 h 9750"/>
                <a:gd name="T6" fmla="*/ 17212 w 17213"/>
                <a:gd name="T7" fmla="*/ 0 h 9750"/>
                <a:gd name="T8" fmla="*/ 17212 w 17213"/>
                <a:gd name="T9" fmla="*/ 9749 h 9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13" h="9750">
                  <a:moveTo>
                    <a:pt x="17212" y="9749"/>
                  </a:moveTo>
                  <a:lnTo>
                    <a:pt x="0" y="9749"/>
                  </a:lnTo>
                  <a:lnTo>
                    <a:pt x="0" y="0"/>
                  </a:lnTo>
                  <a:lnTo>
                    <a:pt x="17212" y="0"/>
                  </a:lnTo>
                  <a:lnTo>
                    <a:pt x="17212" y="9749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114339" y="2010833"/>
            <a:ext cx="5128684" cy="290618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2663403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3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99" y="5049010"/>
            <a:ext cx="8327301" cy="789359"/>
          </a:xfrm>
          <a:prstGeom prst="rect">
            <a:avLst/>
          </a:prstGeom>
        </p:spPr>
      </p:pic>
      <p:sp>
        <p:nvSpPr>
          <p:cNvPr id="5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55689" y="1594720"/>
            <a:ext cx="2634636" cy="4779576"/>
          </a:xfrm>
        </p:spPr>
        <p:txBody>
          <a:bodyPr>
            <a:normAutofit/>
          </a:bodyPr>
          <a:lstStyle>
            <a:lvl1pPr marL="0" indent="0" algn="just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283811" y="2050480"/>
            <a:ext cx="6852528" cy="3929589"/>
            <a:chOff x="1573213" y="2011363"/>
            <a:chExt cx="6840537" cy="3922712"/>
          </a:xfrm>
        </p:grpSpPr>
        <p:sp>
          <p:nvSpPr>
            <p:cNvPr id="9" name="Freeform 1"/>
            <p:cNvSpPr>
              <a:spLocks noChangeArrowheads="1"/>
            </p:cNvSpPr>
            <p:nvPr/>
          </p:nvSpPr>
          <p:spPr bwMode="auto">
            <a:xfrm>
              <a:off x="2241550" y="2011363"/>
              <a:ext cx="5532438" cy="3798887"/>
            </a:xfrm>
            <a:custGeom>
              <a:avLst/>
              <a:gdLst>
                <a:gd name="T0" fmla="*/ 15366 w 15367"/>
                <a:gd name="T1" fmla="*/ 10129 h 10553"/>
                <a:gd name="T2" fmla="*/ 15366 w 15367"/>
                <a:gd name="T3" fmla="*/ 10129 h 10553"/>
                <a:gd name="T4" fmla="*/ 14950 w 15367"/>
                <a:gd name="T5" fmla="*/ 10552 h 10553"/>
                <a:gd name="T6" fmla="*/ 423 w 15367"/>
                <a:gd name="T7" fmla="*/ 10552 h 10553"/>
                <a:gd name="T8" fmla="*/ 0 w 15367"/>
                <a:gd name="T9" fmla="*/ 10129 h 10553"/>
                <a:gd name="T10" fmla="*/ 0 w 15367"/>
                <a:gd name="T11" fmla="*/ 416 h 10553"/>
                <a:gd name="T12" fmla="*/ 423 w 15367"/>
                <a:gd name="T13" fmla="*/ 0 h 10553"/>
                <a:gd name="T14" fmla="*/ 14950 w 15367"/>
                <a:gd name="T15" fmla="*/ 0 h 10553"/>
                <a:gd name="T16" fmla="*/ 15366 w 15367"/>
                <a:gd name="T17" fmla="*/ 416 h 10553"/>
                <a:gd name="T18" fmla="*/ 15366 w 15367"/>
                <a:gd name="T19" fmla="*/ 10129 h 10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67" h="10553">
                  <a:moveTo>
                    <a:pt x="15366" y="10129"/>
                  </a:moveTo>
                  <a:lnTo>
                    <a:pt x="15366" y="10129"/>
                  </a:lnTo>
                  <a:cubicBezTo>
                    <a:pt x="15366" y="10365"/>
                    <a:pt x="15178" y="10552"/>
                    <a:pt x="14950" y="10552"/>
                  </a:cubicBezTo>
                  <a:cubicBezTo>
                    <a:pt x="423" y="10552"/>
                    <a:pt x="423" y="10552"/>
                    <a:pt x="423" y="10552"/>
                  </a:cubicBezTo>
                  <a:cubicBezTo>
                    <a:pt x="187" y="10552"/>
                    <a:pt x="0" y="10365"/>
                    <a:pt x="0" y="10129"/>
                  </a:cubicBezTo>
                  <a:cubicBezTo>
                    <a:pt x="0" y="416"/>
                    <a:pt x="0" y="416"/>
                    <a:pt x="0" y="416"/>
                  </a:cubicBezTo>
                  <a:cubicBezTo>
                    <a:pt x="0" y="187"/>
                    <a:pt x="187" y="0"/>
                    <a:pt x="423" y="0"/>
                  </a:cubicBezTo>
                  <a:cubicBezTo>
                    <a:pt x="14950" y="0"/>
                    <a:pt x="14950" y="0"/>
                    <a:pt x="14950" y="0"/>
                  </a:cubicBezTo>
                  <a:cubicBezTo>
                    <a:pt x="15178" y="0"/>
                    <a:pt x="15366" y="187"/>
                    <a:pt x="15366" y="416"/>
                  </a:cubicBezTo>
                  <a:lnTo>
                    <a:pt x="15366" y="10129"/>
                  </a:lnTo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" name="Freeform 2"/>
            <p:cNvSpPr>
              <a:spLocks noChangeArrowheads="1"/>
            </p:cNvSpPr>
            <p:nvPr/>
          </p:nvSpPr>
          <p:spPr bwMode="auto">
            <a:xfrm>
              <a:off x="1573213" y="5726113"/>
              <a:ext cx="6840537" cy="207962"/>
            </a:xfrm>
            <a:custGeom>
              <a:avLst/>
              <a:gdLst>
                <a:gd name="T0" fmla="*/ 18999 w 19000"/>
                <a:gd name="T1" fmla="*/ 347 h 577"/>
                <a:gd name="T2" fmla="*/ 18999 w 19000"/>
                <a:gd name="T3" fmla="*/ 347 h 577"/>
                <a:gd name="T4" fmla="*/ 18284 w 19000"/>
                <a:gd name="T5" fmla="*/ 576 h 577"/>
                <a:gd name="T6" fmla="*/ 742 w 19000"/>
                <a:gd name="T7" fmla="*/ 576 h 577"/>
                <a:gd name="T8" fmla="*/ 0 w 19000"/>
                <a:gd name="T9" fmla="*/ 347 h 577"/>
                <a:gd name="T10" fmla="*/ 0 w 19000"/>
                <a:gd name="T11" fmla="*/ 0 h 577"/>
                <a:gd name="T12" fmla="*/ 18999 w 19000"/>
                <a:gd name="T13" fmla="*/ 0 h 577"/>
                <a:gd name="T14" fmla="*/ 18999 w 19000"/>
                <a:gd name="T15" fmla="*/ 34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577">
                  <a:moveTo>
                    <a:pt x="18999" y="347"/>
                  </a:moveTo>
                  <a:lnTo>
                    <a:pt x="18999" y="347"/>
                  </a:lnTo>
                  <a:cubicBezTo>
                    <a:pt x="18999" y="347"/>
                    <a:pt x="18693" y="576"/>
                    <a:pt x="18284" y="576"/>
                  </a:cubicBezTo>
                  <a:cubicBezTo>
                    <a:pt x="17875" y="576"/>
                    <a:pt x="1095" y="576"/>
                    <a:pt x="742" y="576"/>
                  </a:cubicBezTo>
                  <a:cubicBezTo>
                    <a:pt x="395" y="576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99" y="0"/>
                    <a:pt x="18999" y="0"/>
                    <a:pt x="18999" y="0"/>
                  </a:cubicBezTo>
                  <a:lnTo>
                    <a:pt x="18999" y="347"/>
                  </a:lnTo>
                </a:path>
              </a:pathLst>
            </a:custGeom>
            <a:solidFill>
              <a:srgbClr val="F4F4F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1" name="Freeform 3"/>
            <p:cNvSpPr>
              <a:spLocks noChangeArrowheads="1"/>
            </p:cNvSpPr>
            <p:nvPr/>
          </p:nvSpPr>
          <p:spPr bwMode="auto">
            <a:xfrm>
              <a:off x="1573213" y="5849938"/>
              <a:ext cx="6840537" cy="82550"/>
            </a:xfrm>
            <a:custGeom>
              <a:avLst/>
              <a:gdLst>
                <a:gd name="T0" fmla="*/ 0 w 19000"/>
                <a:gd name="T1" fmla="*/ 0 h 230"/>
                <a:gd name="T2" fmla="*/ 0 w 19000"/>
                <a:gd name="T3" fmla="*/ 0 h 230"/>
                <a:gd name="T4" fmla="*/ 742 w 19000"/>
                <a:gd name="T5" fmla="*/ 229 h 230"/>
                <a:gd name="T6" fmla="*/ 18284 w 19000"/>
                <a:gd name="T7" fmla="*/ 229 h 230"/>
                <a:gd name="T8" fmla="*/ 18999 w 19000"/>
                <a:gd name="T9" fmla="*/ 0 h 230"/>
                <a:gd name="T10" fmla="*/ 0 w 19000"/>
                <a:gd name="T11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00" h="23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95" y="229"/>
                    <a:pt x="742" y="229"/>
                  </a:cubicBezTo>
                  <a:cubicBezTo>
                    <a:pt x="1095" y="229"/>
                    <a:pt x="17875" y="229"/>
                    <a:pt x="18284" y="229"/>
                  </a:cubicBezTo>
                  <a:cubicBezTo>
                    <a:pt x="18693" y="229"/>
                    <a:pt x="18999" y="0"/>
                    <a:pt x="18999" y="0"/>
                  </a:cubicBezTo>
                  <a:lnTo>
                    <a:pt x="0" y="0"/>
                  </a:lnTo>
                </a:path>
              </a:pathLst>
            </a:custGeom>
            <a:solidFill>
              <a:srgbClr val="E2E2E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2" name="Freeform 4"/>
            <p:cNvSpPr>
              <a:spLocks noChangeArrowheads="1"/>
            </p:cNvSpPr>
            <p:nvPr/>
          </p:nvSpPr>
          <p:spPr bwMode="auto">
            <a:xfrm>
              <a:off x="4508500" y="5726113"/>
              <a:ext cx="973138" cy="77787"/>
            </a:xfrm>
            <a:custGeom>
              <a:avLst/>
              <a:gdLst>
                <a:gd name="T0" fmla="*/ 0 w 2704"/>
                <a:gd name="T1" fmla="*/ 0 h 216"/>
                <a:gd name="T2" fmla="*/ 0 w 2704"/>
                <a:gd name="T3" fmla="*/ 0 h 216"/>
                <a:gd name="T4" fmla="*/ 298 w 2704"/>
                <a:gd name="T5" fmla="*/ 215 h 216"/>
                <a:gd name="T6" fmla="*/ 2405 w 2704"/>
                <a:gd name="T7" fmla="*/ 215 h 216"/>
                <a:gd name="T8" fmla="*/ 2703 w 2704"/>
                <a:gd name="T9" fmla="*/ 0 h 216"/>
                <a:gd name="T10" fmla="*/ 0 w 2704"/>
                <a:gd name="T1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4" h="216">
                  <a:moveTo>
                    <a:pt x="0" y="0"/>
                  </a:moveTo>
                  <a:lnTo>
                    <a:pt x="0" y="0"/>
                  </a:lnTo>
                  <a:cubicBezTo>
                    <a:pt x="41" y="125"/>
                    <a:pt x="159" y="215"/>
                    <a:pt x="298" y="215"/>
                  </a:cubicBezTo>
                  <a:cubicBezTo>
                    <a:pt x="2405" y="215"/>
                    <a:pt x="2405" y="215"/>
                    <a:pt x="2405" y="215"/>
                  </a:cubicBezTo>
                  <a:cubicBezTo>
                    <a:pt x="2543" y="215"/>
                    <a:pt x="2661" y="125"/>
                    <a:pt x="2703" y="0"/>
                  </a:cubicBezTo>
                  <a:lnTo>
                    <a:pt x="0" y="0"/>
                  </a:lnTo>
                </a:path>
              </a:pathLst>
            </a:custGeom>
            <a:solidFill>
              <a:srgbClr val="D1D2D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3" name="Freeform 5"/>
            <p:cNvSpPr>
              <a:spLocks noChangeArrowheads="1"/>
            </p:cNvSpPr>
            <p:nvPr/>
          </p:nvSpPr>
          <p:spPr bwMode="auto">
            <a:xfrm>
              <a:off x="7675563" y="5775325"/>
              <a:ext cx="307975" cy="30163"/>
            </a:xfrm>
            <a:custGeom>
              <a:avLst/>
              <a:gdLst>
                <a:gd name="T0" fmla="*/ 853 w 854"/>
                <a:gd name="T1" fmla="*/ 42 h 84"/>
                <a:gd name="T2" fmla="*/ 853 w 854"/>
                <a:gd name="T3" fmla="*/ 42 h 84"/>
                <a:gd name="T4" fmla="*/ 811 w 854"/>
                <a:gd name="T5" fmla="*/ 83 h 84"/>
                <a:gd name="T6" fmla="*/ 42 w 854"/>
                <a:gd name="T7" fmla="*/ 83 h 84"/>
                <a:gd name="T8" fmla="*/ 0 w 854"/>
                <a:gd name="T9" fmla="*/ 42 h 84"/>
                <a:gd name="T10" fmla="*/ 0 w 854"/>
                <a:gd name="T11" fmla="*/ 42 h 84"/>
                <a:gd name="T12" fmla="*/ 42 w 854"/>
                <a:gd name="T13" fmla="*/ 0 h 84"/>
                <a:gd name="T14" fmla="*/ 811 w 854"/>
                <a:gd name="T15" fmla="*/ 0 h 84"/>
                <a:gd name="T16" fmla="*/ 853 w 854"/>
                <a:gd name="T17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4" h="84">
                  <a:moveTo>
                    <a:pt x="853" y="42"/>
                  </a:moveTo>
                  <a:lnTo>
                    <a:pt x="853" y="42"/>
                  </a:lnTo>
                  <a:cubicBezTo>
                    <a:pt x="853" y="69"/>
                    <a:pt x="832" y="83"/>
                    <a:pt x="811" y="83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21" y="83"/>
                    <a:pt x="0" y="69"/>
                    <a:pt x="0" y="42"/>
                  </a:cubicBezTo>
                  <a:lnTo>
                    <a:pt x="0" y="42"/>
                  </a:lnTo>
                  <a:cubicBezTo>
                    <a:pt x="0" y="21"/>
                    <a:pt x="21" y="0"/>
                    <a:pt x="42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32" y="0"/>
                    <a:pt x="853" y="21"/>
                    <a:pt x="853" y="42"/>
                  </a:cubicBezTo>
                </a:path>
              </a:pathLst>
            </a:custGeom>
            <a:solidFill>
              <a:srgbClr val="D1D2D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4" name="Freeform 6"/>
            <p:cNvSpPr>
              <a:spLocks noChangeArrowheads="1"/>
            </p:cNvSpPr>
            <p:nvPr/>
          </p:nvSpPr>
          <p:spPr bwMode="auto">
            <a:xfrm>
              <a:off x="5014913" y="2092325"/>
              <a:ext cx="30162" cy="30163"/>
            </a:xfrm>
            <a:custGeom>
              <a:avLst/>
              <a:gdLst>
                <a:gd name="T0" fmla="*/ 83 w 84"/>
                <a:gd name="T1" fmla="*/ 41 h 84"/>
                <a:gd name="T2" fmla="*/ 83 w 84"/>
                <a:gd name="T3" fmla="*/ 41 h 84"/>
                <a:gd name="T4" fmla="*/ 42 w 84"/>
                <a:gd name="T5" fmla="*/ 83 h 84"/>
                <a:gd name="T6" fmla="*/ 0 w 84"/>
                <a:gd name="T7" fmla="*/ 41 h 84"/>
                <a:gd name="T8" fmla="*/ 42 w 84"/>
                <a:gd name="T9" fmla="*/ 0 h 84"/>
                <a:gd name="T10" fmla="*/ 83 w 84"/>
                <a:gd name="T11" fmla="*/ 4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84">
                  <a:moveTo>
                    <a:pt x="83" y="41"/>
                  </a:moveTo>
                  <a:lnTo>
                    <a:pt x="83" y="41"/>
                  </a:lnTo>
                  <a:cubicBezTo>
                    <a:pt x="83" y="69"/>
                    <a:pt x="70" y="83"/>
                    <a:pt x="42" y="83"/>
                  </a:cubicBezTo>
                  <a:cubicBezTo>
                    <a:pt x="21" y="83"/>
                    <a:pt x="0" y="69"/>
                    <a:pt x="0" y="41"/>
                  </a:cubicBezTo>
                  <a:cubicBezTo>
                    <a:pt x="0" y="21"/>
                    <a:pt x="21" y="0"/>
                    <a:pt x="42" y="0"/>
                  </a:cubicBezTo>
                  <a:cubicBezTo>
                    <a:pt x="70" y="0"/>
                    <a:pt x="83" y="21"/>
                    <a:pt x="83" y="41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5" name="Freeform 7"/>
            <p:cNvSpPr>
              <a:spLocks noChangeArrowheads="1"/>
            </p:cNvSpPr>
            <p:nvPr/>
          </p:nvSpPr>
          <p:spPr bwMode="auto">
            <a:xfrm>
              <a:off x="2386013" y="2184400"/>
              <a:ext cx="5245100" cy="3314700"/>
            </a:xfrm>
            <a:custGeom>
              <a:avLst/>
              <a:gdLst>
                <a:gd name="T0" fmla="*/ 14568 w 14569"/>
                <a:gd name="T1" fmla="*/ 9207 h 9208"/>
                <a:gd name="T2" fmla="*/ 0 w 14569"/>
                <a:gd name="T3" fmla="*/ 9207 h 9208"/>
                <a:gd name="T4" fmla="*/ 0 w 14569"/>
                <a:gd name="T5" fmla="*/ 0 h 9208"/>
                <a:gd name="T6" fmla="*/ 14568 w 14569"/>
                <a:gd name="T7" fmla="*/ 0 h 9208"/>
                <a:gd name="T8" fmla="*/ 14568 w 14569"/>
                <a:gd name="T9" fmla="*/ 9207 h 9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69" h="9208">
                  <a:moveTo>
                    <a:pt x="14568" y="9207"/>
                  </a:moveTo>
                  <a:lnTo>
                    <a:pt x="0" y="9207"/>
                  </a:lnTo>
                  <a:lnTo>
                    <a:pt x="0" y="0"/>
                  </a:lnTo>
                  <a:lnTo>
                    <a:pt x="14568" y="0"/>
                  </a:lnTo>
                  <a:lnTo>
                    <a:pt x="14568" y="920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099036" y="2210219"/>
            <a:ext cx="5255107" cy="332124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26219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3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09" y="5105085"/>
            <a:ext cx="7570273" cy="717599"/>
          </a:xfrm>
          <a:prstGeom prst="rect">
            <a:avLst/>
          </a:prstGeom>
        </p:spPr>
      </p:pic>
      <p:sp>
        <p:nvSpPr>
          <p:cNvPr id="7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55689" y="1594720"/>
            <a:ext cx="2634636" cy="4779576"/>
          </a:xfrm>
        </p:spPr>
        <p:txBody>
          <a:bodyPr>
            <a:normAutofit/>
          </a:bodyPr>
          <a:lstStyle>
            <a:lvl1pPr marL="0" indent="0" algn="just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8819203" y="2412756"/>
            <a:ext cx="1784575" cy="3752273"/>
            <a:chOff x="5348288" y="496888"/>
            <a:chExt cx="3155950" cy="6635750"/>
          </a:xfrm>
        </p:grpSpPr>
        <p:grpSp>
          <p:nvGrpSpPr>
            <p:cNvPr id="10" name="Group 9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15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6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7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8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9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0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14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968711" y="2951065"/>
            <a:ext cx="1502808" cy="267787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6969861" y="2412756"/>
            <a:ext cx="1784575" cy="3752273"/>
            <a:chOff x="5348288" y="496888"/>
            <a:chExt cx="3155950" cy="6635750"/>
          </a:xfrm>
        </p:grpSpPr>
        <p:grpSp>
          <p:nvGrpSpPr>
            <p:cNvPr id="43" name="Group 42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45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6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7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8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9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0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44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51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7119368" y="2951065"/>
            <a:ext cx="1502808" cy="267787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5096715" y="2412756"/>
            <a:ext cx="1784575" cy="3752273"/>
            <a:chOff x="5348288" y="496888"/>
            <a:chExt cx="3155950" cy="6635750"/>
          </a:xfrm>
        </p:grpSpPr>
        <p:grpSp>
          <p:nvGrpSpPr>
            <p:cNvPr id="53" name="Group 52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55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6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7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8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9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60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54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61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5246223" y="2951065"/>
            <a:ext cx="1502808" cy="267787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49199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1" grpId="0"/>
      <p:bldP spid="51" grpId="0"/>
      <p:bldP spid="61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lery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117" y="518584"/>
            <a:ext cx="12194117" cy="5746749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-2117" y="6472269"/>
            <a:ext cx="2597332" cy="394984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14103656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8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330" y="5105085"/>
            <a:ext cx="7570273" cy="717599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 rot="5400000">
            <a:off x="5854819" y="2816639"/>
            <a:ext cx="2159335" cy="4540251"/>
            <a:chOff x="1665288" y="496888"/>
            <a:chExt cx="3155950" cy="6635750"/>
          </a:xfrm>
        </p:grpSpPr>
        <p:grpSp>
          <p:nvGrpSpPr>
            <p:cNvPr id="20" name="Group 19"/>
            <p:cNvGrpSpPr/>
            <p:nvPr/>
          </p:nvGrpSpPr>
          <p:grpSpPr>
            <a:xfrm>
              <a:off x="1711325" y="560388"/>
              <a:ext cx="3078163" cy="6540500"/>
              <a:chOff x="1711325" y="560388"/>
              <a:chExt cx="3078163" cy="6540500"/>
            </a:xfrm>
          </p:grpSpPr>
          <p:sp>
            <p:nvSpPr>
              <p:cNvPr id="22" name="Freeform 8"/>
              <p:cNvSpPr>
                <a:spLocks noChangeArrowheads="1"/>
              </p:cNvSpPr>
              <p:nvPr/>
            </p:nvSpPr>
            <p:spPr bwMode="auto">
              <a:xfrm>
                <a:off x="1711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F4F4F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3" name="Freeform 9"/>
              <p:cNvSpPr>
                <a:spLocks noChangeArrowheads="1"/>
              </p:cNvSpPr>
              <p:nvPr/>
            </p:nvSpPr>
            <p:spPr bwMode="auto">
              <a:xfrm>
                <a:off x="2963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6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6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E2E2E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4" name="Freeform 10"/>
              <p:cNvSpPr>
                <a:spLocks noChangeArrowheads="1"/>
              </p:cNvSpPr>
              <p:nvPr/>
            </p:nvSpPr>
            <p:spPr bwMode="auto">
              <a:xfrm>
                <a:off x="3144838" y="6534150"/>
                <a:ext cx="220662" cy="228600"/>
              </a:xfrm>
              <a:custGeom>
                <a:avLst/>
                <a:gdLst>
                  <a:gd name="T0" fmla="*/ 481 w 614"/>
                  <a:gd name="T1" fmla="*/ 634 h 635"/>
                  <a:gd name="T2" fmla="*/ 481 w 614"/>
                  <a:gd name="T3" fmla="*/ 634 h 635"/>
                  <a:gd name="T4" fmla="*/ 131 w 614"/>
                  <a:gd name="T5" fmla="*/ 634 h 635"/>
                  <a:gd name="T6" fmla="*/ 0 w 614"/>
                  <a:gd name="T7" fmla="*/ 503 h 635"/>
                  <a:gd name="T8" fmla="*/ 0 w 614"/>
                  <a:gd name="T9" fmla="*/ 131 h 635"/>
                  <a:gd name="T10" fmla="*/ 131 w 614"/>
                  <a:gd name="T11" fmla="*/ 0 h 635"/>
                  <a:gd name="T12" fmla="*/ 481 w 614"/>
                  <a:gd name="T13" fmla="*/ 0 h 635"/>
                  <a:gd name="T14" fmla="*/ 613 w 614"/>
                  <a:gd name="T15" fmla="*/ 131 h 635"/>
                  <a:gd name="T16" fmla="*/ 613 w 614"/>
                  <a:gd name="T17" fmla="*/ 503 h 635"/>
                  <a:gd name="T18" fmla="*/ 481 w 614"/>
                  <a:gd name="T19" fmla="*/ 634 h 635"/>
                  <a:gd name="T20" fmla="*/ 131 w 614"/>
                  <a:gd name="T21" fmla="*/ 44 h 635"/>
                  <a:gd name="T22" fmla="*/ 131 w 614"/>
                  <a:gd name="T23" fmla="*/ 44 h 635"/>
                  <a:gd name="T24" fmla="*/ 44 w 614"/>
                  <a:gd name="T25" fmla="*/ 131 h 635"/>
                  <a:gd name="T26" fmla="*/ 44 w 614"/>
                  <a:gd name="T27" fmla="*/ 503 h 635"/>
                  <a:gd name="T28" fmla="*/ 131 w 614"/>
                  <a:gd name="T29" fmla="*/ 568 h 635"/>
                  <a:gd name="T30" fmla="*/ 481 w 614"/>
                  <a:gd name="T31" fmla="*/ 568 h 635"/>
                  <a:gd name="T32" fmla="*/ 547 w 614"/>
                  <a:gd name="T33" fmla="*/ 503 h 635"/>
                  <a:gd name="T34" fmla="*/ 547 w 614"/>
                  <a:gd name="T35" fmla="*/ 131 h 635"/>
                  <a:gd name="T36" fmla="*/ 481 w 614"/>
                  <a:gd name="T37" fmla="*/ 44 h 635"/>
                  <a:gd name="T38" fmla="*/ 131 w 614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4" h="635">
                    <a:moveTo>
                      <a:pt x="481" y="634"/>
                    </a:moveTo>
                    <a:lnTo>
                      <a:pt x="481" y="634"/>
                    </a:lnTo>
                    <a:cubicBezTo>
                      <a:pt x="131" y="634"/>
                      <a:pt x="131" y="634"/>
                      <a:pt x="131" y="634"/>
                    </a:cubicBezTo>
                    <a:cubicBezTo>
                      <a:pt x="44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4" y="0"/>
                      <a:pt x="131" y="0"/>
                    </a:cubicBezTo>
                    <a:cubicBezTo>
                      <a:pt x="481" y="0"/>
                      <a:pt x="481" y="0"/>
                      <a:pt x="481" y="0"/>
                    </a:cubicBezTo>
                    <a:cubicBezTo>
                      <a:pt x="547" y="0"/>
                      <a:pt x="613" y="44"/>
                      <a:pt x="613" y="131"/>
                    </a:cubicBezTo>
                    <a:cubicBezTo>
                      <a:pt x="613" y="503"/>
                      <a:pt x="613" y="503"/>
                      <a:pt x="613" y="503"/>
                    </a:cubicBezTo>
                    <a:cubicBezTo>
                      <a:pt x="613" y="568"/>
                      <a:pt x="547" y="634"/>
                      <a:pt x="481" y="634"/>
                    </a:cubicBezTo>
                    <a:close/>
                    <a:moveTo>
                      <a:pt x="131" y="44"/>
                    </a:moveTo>
                    <a:lnTo>
                      <a:pt x="131" y="44"/>
                    </a:lnTo>
                    <a:cubicBezTo>
                      <a:pt x="88" y="44"/>
                      <a:pt x="44" y="88"/>
                      <a:pt x="44" y="131"/>
                    </a:cubicBezTo>
                    <a:cubicBezTo>
                      <a:pt x="44" y="503"/>
                      <a:pt x="44" y="503"/>
                      <a:pt x="44" y="503"/>
                    </a:cubicBezTo>
                    <a:cubicBezTo>
                      <a:pt x="44" y="547"/>
                      <a:pt x="88" y="568"/>
                      <a:pt x="131" y="568"/>
                    </a:cubicBezTo>
                    <a:cubicBezTo>
                      <a:pt x="481" y="568"/>
                      <a:pt x="481" y="568"/>
                      <a:pt x="481" y="568"/>
                    </a:cubicBezTo>
                    <a:cubicBezTo>
                      <a:pt x="525" y="568"/>
                      <a:pt x="547" y="547"/>
                      <a:pt x="547" y="503"/>
                    </a:cubicBezTo>
                    <a:cubicBezTo>
                      <a:pt x="547" y="131"/>
                      <a:pt x="547" y="131"/>
                      <a:pt x="547" y="131"/>
                    </a:cubicBezTo>
                    <a:cubicBezTo>
                      <a:pt x="547" y="88"/>
                      <a:pt x="525" y="44"/>
                      <a:pt x="481" y="44"/>
                    </a:cubicBezTo>
                    <a:cubicBezTo>
                      <a:pt x="131" y="44"/>
                      <a:pt x="131" y="44"/>
                      <a:pt x="131" y="44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5" name="Freeform 12"/>
              <p:cNvSpPr>
                <a:spLocks noChangeArrowheads="1"/>
              </p:cNvSpPr>
              <p:nvPr/>
            </p:nvSpPr>
            <p:spPr bwMode="auto">
              <a:xfrm>
                <a:off x="3009900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1" y="0"/>
                      <a:pt x="1355" y="22"/>
                      <a:pt x="1355" y="66"/>
                    </a:cubicBezTo>
                    <a:cubicBezTo>
                      <a:pt x="1355" y="109"/>
                      <a:pt x="1311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6" name="Freeform 13"/>
              <p:cNvSpPr>
                <a:spLocks noChangeArrowheads="1"/>
              </p:cNvSpPr>
              <p:nvPr/>
            </p:nvSpPr>
            <p:spPr bwMode="auto">
              <a:xfrm>
                <a:off x="3206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5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5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7" name="Freeform 14"/>
              <p:cNvSpPr>
                <a:spLocks noChangeArrowheads="1"/>
              </p:cNvSpPr>
              <p:nvPr/>
            </p:nvSpPr>
            <p:spPr bwMode="auto">
              <a:xfrm>
                <a:off x="1900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21" name="Freeform 11"/>
            <p:cNvSpPr>
              <a:spLocks noChangeArrowheads="1"/>
            </p:cNvSpPr>
            <p:nvPr/>
          </p:nvSpPr>
          <p:spPr bwMode="auto">
            <a:xfrm>
              <a:off x="1665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0 w 8768"/>
                <a:gd name="T7" fmla="*/ 87 h 18431"/>
                <a:gd name="T8" fmla="*/ 7280 w 8768"/>
                <a:gd name="T9" fmla="*/ 43 h 18431"/>
                <a:gd name="T10" fmla="*/ 7259 w 8768"/>
                <a:gd name="T11" fmla="*/ 0 h 18431"/>
                <a:gd name="T12" fmla="*/ 5903 w 8768"/>
                <a:gd name="T13" fmla="*/ 0 h 18431"/>
                <a:gd name="T14" fmla="*/ 5859 w 8768"/>
                <a:gd name="T15" fmla="*/ 43 h 18431"/>
                <a:gd name="T16" fmla="*/ 5859 w 8768"/>
                <a:gd name="T17" fmla="*/ 87 h 18431"/>
                <a:gd name="T18" fmla="*/ 1268 w 8768"/>
                <a:gd name="T19" fmla="*/ 87 h 18431"/>
                <a:gd name="T20" fmla="*/ 43 w 8768"/>
                <a:gd name="T21" fmla="*/ 1312 h 18431"/>
                <a:gd name="T22" fmla="*/ 43 w 8768"/>
                <a:gd name="T23" fmla="*/ 2602 h 18431"/>
                <a:gd name="T24" fmla="*/ 43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3 w 8768"/>
                <a:gd name="T31" fmla="*/ 3432 h 18431"/>
                <a:gd name="T32" fmla="*/ 43 w 8768"/>
                <a:gd name="T33" fmla="*/ 3432 h 18431"/>
                <a:gd name="T34" fmla="*/ 43 w 8768"/>
                <a:gd name="T35" fmla="*/ 3761 h 18431"/>
                <a:gd name="T36" fmla="*/ 43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3 w 8768"/>
                <a:gd name="T43" fmla="*/ 4963 h 18431"/>
                <a:gd name="T44" fmla="*/ 43 w 8768"/>
                <a:gd name="T45" fmla="*/ 4963 h 18431"/>
                <a:gd name="T46" fmla="*/ 43 w 8768"/>
                <a:gd name="T47" fmla="*/ 5269 h 18431"/>
                <a:gd name="T48" fmla="*/ 43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3 w 8768"/>
                <a:gd name="T55" fmla="*/ 6493 h 18431"/>
                <a:gd name="T56" fmla="*/ 43 w 8768"/>
                <a:gd name="T57" fmla="*/ 6493 h 18431"/>
                <a:gd name="T58" fmla="*/ 43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0" y="87"/>
                    <a:pt x="7280" y="87"/>
                    <a:pt x="7280" y="87"/>
                  </a:cubicBezTo>
                  <a:cubicBezTo>
                    <a:pt x="7280" y="43"/>
                    <a:pt x="7280" y="43"/>
                    <a:pt x="7280" y="43"/>
                  </a:cubicBezTo>
                  <a:cubicBezTo>
                    <a:pt x="7280" y="22"/>
                    <a:pt x="7280" y="0"/>
                    <a:pt x="7259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59" y="22"/>
                    <a:pt x="5859" y="43"/>
                  </a:cubicBezTo>
                  <a:cubicBezTo>
                    <a:pt x="5859" y="87"/>
                    <a:pt x="5859" y="87"/>
                    <a:pt x="5859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3" y="590"/>
                    <a:pt x="43" y="1312"/>
                  </a:cubicBezTo>
                  <a:cubicBezTo>
                    <a:pt x="43" y="2602"/>
                    <a:pt x="43" y="2602"/>
                    <a:pt x="43" y="2602"/>
                  </a:cubicBezTo>
                  <a:lnTo>
                    <a:pt x="43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3" y="3432"/>
                  </a:cubicBezTo>
                  <a:lnTo>
                    <a:pt x="43" y="3432"/>
                  </a:lnTo>
                  <a:cubicBezTo>
                    <a:pt x="43" y="3761"/>
                    <a:pt x="43" y="3761"/>
                    <a:pt x="43" y="3761"/>
                  </a:cubicBezTo>
                  <a:lnTo>
                    <a:pt x="43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3" y="4963"/>
                  </a:cubicBezTo>
                  <a:lnTo>
                    <a:pt x="43" y="4963"/>
                  </a:lnTo>
                  <a:cubicBezTo>
                    <a:pt x="43" y="5269"/>
                    <a:pt x="43" y="5269"/>
                    <a:pt x="43" y="5269"/>
                  </a:cubicBezTo>
                  <a:lnTo>
                    <a:pt x="43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3" y="6493"/>
                  </a:cubicBezTo>
                  <a:lnTo>
                    <a:pt x="43" y="6493"/>
                  </a:lnTo>
                  <a:cubicBezTo>
                    <a:pt x="43" y="17206"/>
                    <a:pt x="43" y="17206"/>
                    <a:pt x="43" y="17206"/>
                  </a:cubicBezTo>
                  <a:cubicBezTo>
                    <a:pt x="43" y="17883"/>
                    <a:pt x="590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8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55689" y="1594720"/>
            <a:ext cx="2634636" cy="4779576"/>
          </a:xfrm>
        </p:spPr>
        <p:txBody>
          <a:bodyPr>
            <a:normAutofit/>
          </a:bodyPr>
          <a:lstStyle>
            <a:lvl1pPr marL="0" indent="0" algn="just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8681527" y="1850232"/>
            <a:ext cx="2159335" cy="4540251"/>
            <a:chOff x="5348288" y="496888"/>
            <a:chExt cx="3155950" cy="6635750"/>
          </a:xfrm>
        </p:grpSpPr>
        <p:grpSp>
          <p:nvGrpSpPr>
            <p:cNvPr id="11" name="Group 10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13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4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5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6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7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8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12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rgbClr val="26292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317333" y="4159593"/>
            <a:ext cx="3236831" cy="18458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860159" y="2491698"/>
            <a:ext cx="1818399" cy="324022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944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28" grpId="0"/>
      <p:bldP spid="29" grpId="0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185" y="5105085"/>
            <a:ext cx="7570273" cy="71759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639498" y="2125990"/>
            <a:ext cx="1983767" cy="3987285"/>
            <a:chOff x="4756181" y="1435219"/>
            <a:chExt cx="1800269" cy="3618461"/>
          </a:xfrm>
        </p:grpSpPr>
        <p:sp>
          <p:nvSpPr>
            <p:cNvPr id="10" name="Freeform 11"/>
            <p:cNvSpPr>
              <a:spLocks noChangeArrowheads="1"/>
            </p:cNvSpPr>
            <p:nvPr/>
          </p:nvSpPr>
          <p:spPr bwMode="auto">
            <a:xfrm>
              <a:off x="4761558" y="1435219"/>
              <a:ext cx="1791308" cy="3618461"/>
            </a:xfrm>
            <a:custGeom>
              <a:avLst/>
              <a:gdLst>
                <a:gd name="T0" fmla="*/ 0 w 8813"/>
                <a:gd name="T1" fmla="*/ 787 h 17805"/>
                <a:gd name="T2" fmla="*/ 0 w 8813"/>
                <a:gd name="T3" fmla="*/ 787 h 17805"/>
                <a:gd name="T4" fmla="*/ 14 w 8813"/>
                <a:gd name="T5" fmla="*/ 16806 h 17805"/>
                <a:gd name="T6" fmla="*/ 844 w 8813"/>
                <a:gd name="T7" fmla="*/ 17453 h 17805"/>
                <a:gd name="T8" fmla="*/ 8277 w 8813"/>
                <a:gd name="T9" fmla="*/ 17397 h 17805"/>
                <a:gd name="T10" fmla="*/ 8783 w 8813"/>
                <a:gd name="T11" fmla="*/ 16708 h 17805"/>
                <a:gd name="T12" fmla="*/ 8783 w 8813"/>
                <a:gd name="T13" fmla="*/ 787 h 17805"/>
                <a:gd name="T14" fmla="*/ 8123 w 8813"/>
                <a:gd name="T15" fmla="*/ 183 h 17805"/>
                <a:gd name="T16" fmla="*/ 6127 w 8813"/>
                <a:gd name="T17" fmla="*/ 29 h 17805"/>
                <a:gd name="T18" fmla="*/ 5959 w 8813"/>
                <a:gd name="T19" fmla="*/ 113 h 17805"/>
                <a:gd name="T20" fmla="*/ 5762 w 8813"/>
                <a:gd name="T21" fmla="*/ 15 h 17805"/>
                <a:gd name="T22" fmla="*/ 4554 w 8813"/>
                <a:gd name="T23" fmla="*/ 0 h 17805"/>
                <a:gd name="T24" fmla="*/ 478 w 8813"/>
                <a:gd name="T25" fmla="*/ 254 h 17805"/>
                <a:gd name="T26" fmla="*/ 0 w 8813"/>
                <a:gd name="T27" fmla="*/ 787 h 17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13" h="17805">
                  <a:moveTo>
                    <a:pt x="0" y="787"/>
                  </a:moveTo>
                  <a:lnTo>
                    <a:pt x="0" y="787"/>
                  </a:lnTo>
                  <a:cubicBezTo>
                    <a:pt x="14" y="16806"/>
                    <a:pt x="14" y="16806"/>
                    <a:pt x="14" y="16806"/>
                  </a:cubicBezTo>
                  <a:cubicBezTo>
                    <a:pt x="14" y="17186"/>
                    <a:pt x="422" y="17368"/>
                    <a:pt x="844" y="17453"/>
                  </a:cubicBezTo>
                  <a:cubicBezTo>
                    <a:pt x="2207" y="17705"/>
                    <a:pt x="6788" y="17804"/>
                    <a:pt x="8277" y="17397"/>
                  </a:cubicBezTo>
                  <a:cubicBezTo>
                    <a:pt x="8812" y="17242"/>
                    <a:pt x="8783" y="16764"/>
                    <a:pt x="8783" y="16708"/>
                  </a:cubicBezTo>
                  <a:cubicBezTo>
                    <a:pt x="8783" y="16624"/>
                    <a:pt x="8783" y="787"/>
                    <a:pt x="8783" y="787"/>
                  </a:cubicBezTo>
                  <a:cubicBezTo>
                    <a:pt x="8783" y="787"/>
                    <a:pt x="8812" y="338"/>
                    <a:pt x="8123" y="183"/>
                  </a:cubicBezTo>
                  <a:cubicBezTo>
                    <a:pt x="8123" y="183"/>
                    <a:pt x="7448" y="85"/>
                    <a:pt x="6127" y="29"/>
                  </a:cubicBezTo>
                  <a:cubicBezTo>
                    <a:pt x="6071" y="29"/>
                    <a:pt x="6043" y="127"/>
                    <a:pt x="5959" y="113"/>
                  </a:cubicBezTo>
                  <a:cubicBezTo>
                    <a:pt x="5846" y="113"/>
                    <a:pt x="5832" y="15"/>
                    <a:pt x="5762" y="15"/>
                  </a:cubicBezTo>
                  <a:cubicBezTo>
                    <a:pt x="5397" y="0"/>
                    <a:pt x="5003" y="0"/>
                    <a:pt x="4554" y="0"/>
                  </a:cubicBezTo>
                  <a:cubicBezTo>
                    <a:pt x="2221" y="0"/>
                    <a:pt x="1349" y="71"/>
                    <a:pt x="478" y="254"/>
                  </a:cubicBezTo>
                  <a:cubicBezTo>
                    <a:pt x="281" y="282"/>
                    <a:pt x="0" y="521"/>
                    <a:pt x="0" y="787"/>
                  </a:cubicBezTo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1" name="Freeform 13"/>
            <p:cNvSpPr>
              <a:spLocks noChangeArrowheads="1"/>
            </p:cNvSpPr>
            <p:nvPr/>
          </p:nvSpPr>
          <p:spPr bwMode="auto">
            <a:xfrm>
              <a:off x="4984687" y="1644011"/>
              <a:ext cx="343207" cy="345895"/>
            </a:xfrm>
            <a:custGeom>
              <a:avLst/>
              <a:gdLst>
                <a:gd name="T0" fmla="*/ 1687 w 1688"/>
                <a:gd name="T1" fmla="*/ 843 h 1701"/>
                <a:gd name="T2" fmla="*/ 1687 w 1688"/>
                <a:gd name="T3" fmla="*/ 843 h 1701"/>
                <a:gd name="T4" fmla="*/ 843 w 1688"/>
                <a:gd name="T5" fmla="*/ 1700 h 1701"/>
                <a:gd name="T6" fmla="*/ 0 w 1688"/>
                <a:gd name="T7" fmla="*/ 843 h 1701"/>
                <a:gd name="T8" fmla="*/ 843 w 1688"/>
                <a:gd name="T9" fmla="*/ 0 h 1701"/>
                <a:gd name="T10" fmla="*/ 1687 w 1688"/>
                <a:gd name="T11" fmla="*/ 843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701">
                  <a:moveTo>
                    <a:pt x="1687" y="843"/>
                  </a:moveTo>
                  <a:lnTo>
                    <a:pt x="1687" y="843"/>
                  </a:lnTo>
                  <a:cubicBezTo>
                    <a:pt x="1687" y="1320"/>
                    <a:pt x="1308" y="1700"/>
                    <a:pt x="843" y="1700"/>
                  </a:cubicBezTo>
                  <a:cubicBezTo>
                    <a:pt x="380" y="1700"/>
                    <a:pt x="0" y="1320"/>
                    <a:pt x="0" y="843"/>
                  </a:cubicBezTo>
                  <a:cubicBezTo>
                    <a:pt x="0" y="379"/>
                    <a:pt x="380" y="0"/>
                    <a:pt x="843" y="0"/>
                  </a:cubicBezTo>
                  <a:cubicBezTo>
                    <a:pt x="1308" y="0"/>
                    <a:pt x="1687" y="379"/>
                    <a:pt x="1687" y="843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B81F26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2" name="Freeform 15"/>
            <p:cNvSpPr>
              <a:spLocks noChangeArrowheads="1"/>
            </p:cNvSpPr>
            <p:nvPr/>
          </p:nvSpPr>
          <p:spPr bwMode="auto">
            <a:xfrm>
              <a:off x="5104764" y="1766777"/>
              <a:ext cx="103052" cy="100363"/>
            </a:xfrm>
            <a:custGeom>
              <a:avLst/>
              <a:gdLst>
                <a:gd name="T0" fmla="*/ 0 w 507"/>
                <a:gd name="T1" fmla="*/ 239 h 493"/>
                <a:gd name="T2" fmla="*/ 0 w 507"/>
                <a:gd name="T3" fmla="*/ 239 h 493"/>
                <a:gd name="T4" fmla="*/ 252 w 507"/>
                <a:gd name="T5" fmla="*/ 492 h 493"/>
                <a:gd name="T6" fmla="*/ 506 w 507"/>
                <a:gd name="T7" fmla="*/ 239 h 493"/>
                <a:gd name="T8" fmla="*/ 252 w 507"/>
                <a:gd name="T9" fmla="*/ 0 h 493"/>
                <a:gd name="T10" fmla="*/ 0 w 507"/>
                <a:gd name="T11" fmla="*/ 239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7" h="493">
                  <a:moveTo>
                    <a:pt x="0" y="239"/>
                  </a:moveTo>
                  <a:lnTo>
                    <a:pt x="0" y="239"/>
                  </a:lnTo>
                  <a:cubicBezTo>
                    <a:pt x="0" y="379"/>
                    <a:pt x="112" y="492"/>
                    <a:pt x="252" y="492"/>
                  </a:cubicBezTo>
                  <a:cubicBezTo>
                    <a:pt x="393" y="492"/>
                    <a:pt x="506" y="379"/>
                    <a:pt x="506" y="239"/>
                  </a:cubicBezTo>
                  <a:cubicBezTo>
                    <a:pt x="506" y="112"/>
                    <a:pt x="393" y="0"/>
                    <a:pt x="252" y="0"/>
                  </a:cubicBezTo>
                  <a:cubicBezTo>
                    <a:pt x="112" y="0"/>
                    <a:pt x="0" y="112"/>
                    <a:pt x="0" y="239"/>
                  </a:cubicBezTo>
                </a:path>
              </a:pathLst>
            </a:custGeom>
            <a:solidFill>
              <a:srgbClr val="51515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A1161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3" name="Freeform 16"/>
            <p:cNvSpPr>
              <a:spLocks noChangeArrowheads="1"/>
            </p:cNvSpPr>
            <p:nvPr/>
          </p:nvSpPr>
          <p:spPr bwMode="auto">
            <a:xfrm>
              <a:off x="5104764" y="1766777"/>
              <a:ext cx="103052" cy="100363"/>
            </a:xfrm>
            <a:custGeom>
              <a:avLst/>
              <a:gdLst>
                <a:gd name="T0" fmla="*/ 0 w 507"/>
                <a:gd name="T1" fmla="*/ 239 h 493"/>
                <a:gd name="T2" fmla="*/ 0 w 507"/>
                <a:gd name="T3" fmla="*/ 239 h 493"/>
                <a:gd name="T4" fmla="*/ 252 w 507"/>
                <a:gd name="T5" fmla="*/ 492 h 493"/>
                <a:gd name="T6" fmla="*/ 506 w 507"/>
                <a:gd name="T7" fmla="*/ 239 h 493"/>
                <a:gd name="T8" fmla="*/ 252 w 507"/>
                <a:gd name="T9" fmla="*/ 0 h 493"/>
                <a:gd name="T10" fmla="*/ 0 w 507"/>
                <a:gd name="T11" fmla="*/ 239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7" h="493">
                  <a:moveTo>
                    <a:pt x="0" y="239"/>
                  </a:moveTo>
                  <a:lnTo>
                    <a:pt x="0" y="239"/>
                  </a:lnTo>
                  <a:cubicBezTo>
                    <a:pt x="0" y="379"/>
                    <a:pt x="112" y="492"/>
                    <a:pt x="252" y="492"/>
                  </a:cubicBezTo>
                  <a:cubicBezTo>
                    <a:pt x="393" y="492"/>
                    <a:pt x="506" y="379"/>
                    <a:pt x="506" y="239"/>
                  </a:cubicBezTo>
                  <a:cubicBezTo>
                    <a:pt x="506" y="112"/>
                    <a:pt x="393" y="0"/>
                    <a:pt x="252" y="0"/>
                  </a:cubicBezTo>
                  <a:cubicBezTo>
                    <a:pt x="112" y="0"/>
                    <a:pt x="0" y="112"/>
                    <a:pt x="0" y="239"/>
                  </a:cubicBezTo>
                </a:path>
              </a:pathLst>
            </a:custGeom>
            <a:noFill/>
            <a:ln w="15120" cap="flat">
              <a:solidFill>
                <a:srgbClr val="1E1E1E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4" name="Freeform 17"/>
            <p:cNvSpPr>
              <a:spLocks noChangeArrowheads="1"/>
            </p:cNvSpPr>
            <p:nvPr/>
          </p:nvSpPr>
          <p:spPr bwMode="auto">
            <a:xfrm>
              <a:off x="5104764" y="2032919"/>
              <a:ext cx="103052" cy="100363"/>
            </a:xfrm>
            <a:custGeom>
              <a:avLst/>
              <a:gdLst>
                <a:gd name="T0" fmla="*/ 0 w 507"/>
                <a:gd name="T1" fmla="*/ 239 h 492"/>
                <a:gd name="T2" fmla="*/ 0 w 507"/>
                <a:gd name="T3" fmla="*/ 239 h 492"/>
                <a:gd name="T4" fmla="*/ 252 w 507"/>
                <a:gd name="T5" fmla="*/ 491 h 492"/>
                <a:gd name="T6" fmla="*/ 506 w 507"/>
                <a:gd name="T7" fmla="*/ 239 h 492"/>
                <a:gd name="T8" fmla="*/ 252 w 507"/>
                <a:gd name="T9" fmla="*/ 0 h 492"/>
                <a:gd name="T10" fmla="*/ 0 w 507"/>
                <a:gd name="T11" fmla="*/ 239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7" h="492">
                  <a:moveTo>
                    <a:pt x="0" y="239"/>
                  </a:moveTo>
                  <a:lnTo>
                    <a:pt x="0" y="239"/>
                  </a:lnTo>
                  <a:cubicBezTo>
                    <a:pt x="0" y="379"/>
                    <a:pt x="112" y="491"/>
                    <a:pt x="252" y="491"/>
                  </a:cubicBezTo>
                  <a:cubicBezTo>
                    <a:pt x="393" y="491"/>
                    <a:pt x="506" y="379"/>
                    <a:pt x="506" y="239"/>
                  </a:cubicBezTo>
                  <a:cubicBezTo>
                    <a:pt x="506" y="112"/>
                    <a:pt x="393" y="0"/>
                    <a:pt x="252" y="0"/>
                  </a:cubicBezTo>
                  <a:cubicBezTo>
                    <a:pt x="112" y="0"/>
                    <a:pt x="0" y="112"/>
                    <a:pt x="0" y="239"/>
                  </a:cubicBezTo>
                </a:path>
              </a:pathLst>
            </a:custGeom>
            <a:solidFill>
              <a:srgbClr val="1A171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1E1E1E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5" name="Freeform 19"/>
            <p:cNvSpPr>
              <a:spLocks noChangeArrowheads="1"/>
            </p:cNvSpPr>
            <p:nvPr/>
          </p:nvSpPr>
          <p:spPr bwMode="auto">
            <a:xfrm>
              <a:off x="5124479" y="1783803"/>
              <a:ext cx="62727" cy="65416"/>
            </a:xfrm>
            <a:custGeom>
              <a:avLst/>
              <a:gdLst>
                <a:gd name="T0" fmla="*/ 309 w 310"/>
                <a:gd name="T1" fmla="*/ 155 h 324"/>
                <a:gd name="T2" fmla="*/ 309 w 310"/>
                <a:gd name="T3" fmla="*/ 155 h 324"/>
                <a:gd name="T4" fmla="*/ 154 w 310"/>
                <a:gd name="T5" fmla="*/ 323 h 324"/>
                <a:gd name="T6" fmla="*/ 0 w 310"/>
                <a:gd name="T7" fmla="*/ 155 h 324"/>
                <a:gd name="T8" fmla="*/ 154 w 310"/>
                <a:gd name="T9" fmla="*/ 0 h 324"/>
                <a:gd name="T10" fmla="*/ 309 w 310"/>
                <a:gd name="T11" fmla="*/ 15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0" h="324">
                  <a:moveTo>
                    <a:pt x="309" y="155"/>
                  </a:moveTo>
                  <a:lnTo>
                    <a:pt x="309" y="155"/>
                  </a:lnTo>
                  <a:cubicBezTo>
                    <a:pt x="309" y="253"/>
                    <a:pt x="239" y="323"/>
                    <a:pt x="154" y="323"/>
                  </a:cubicBezTo>
                  <a:cubicBezTo>
                    <a:pt x="70" y="323"/>
                    <a:pt x="0" y="253"/>
                    <a:pt x="0" y="155"/>
                  </a:cubicBezTo>
                  <a:cubicBezTo>
                    <a:pt x="0" y="70"/>
                    <a:pt x="70" y="0"/>
                    <a:pt x="154" y="0"/>
                  </a:cubicBezTo>
                  <a:cubicBezTo>
                    <a:pt x="239" y="0"/>
                    <a:pt x="309" y="70"/>
                    <a:pt x="309" y="155"/>
                  </a:cubicBezTo>
                </a:path>
              </a:pathLst>
            </a:custGeom>
            <a:solidFill>
              <a:srgbClr val="0D0B0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A1161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6" name="Freeform 20"/>
            <p:cNvSpPr>
              <a:spLocks noChangeArrowheads="1"/>
            </p:cNvSpPr>
            <p:nvPr/>
          </p:nvSpPr>
          <p:spPr bwMode="auto">
            <a:xfrm>
              <a:off x="5124479" y="1783803"/>
              <a:ext cx="62727" cy="65416"/>
            </a:xfrm>
            <a:custGeom>
              <a:avLst/>
              <a:gdLst>
                <a:gd name="T0" fmla="*/ 309 w 310"/>
                <a:gd name="T1" fmla="*/ 155 h 324"/>
                <a:gd name="T2" fmla="*/ 309 w 310"/>
                <a:gd name="T3" fmla="*/ 155 h 324"/>
                <a:gd name="T4" fmla="*/ 154 w 310"/>
                <a:gd name="T5" fmla="*/ 323 h 324"/>
                <a:gd name="T6" fmla="*/ 0 w 310"/>
                <a:gd name="T7" fmla="*/ 155 h 324"/>
                <a:gd name="T8" fmla="*/ 154 w 310"/>
                <a:gd name="T9" fmla="*/ 0 h 324"/>
                <a:gd name="T10" fmla="*/ 309 w 310"/>
                <a:gd name="T11" fmla="*/ 15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0" h="324">
                  <a:moveTo>
                    <a:pt x="309" y="155"/>
                  </a:moveTo>
                  <a:lnTo>
                    <a:pt x="309" y="155"/>
                  </a:lnTo>
                  <a:cubicBezTo>
                    <a:pt x="309" y="253"/>
                    <a:pt x="239" y="323"/>
                    <a:pt x="154" y="323"/>
                  </a:cubicBezTo>
                  <a:cubicBezTo>
                    <a:pt x="70" y="323"/>
                    <a:pt x="0" y="253"/>
                    <a:pt x="0" y="155"/>
                  </a:cubicBezTo>
                  <a:cubicBezTo>
                    <a:pt x="0" y="70"/>
                    <a:pt x="70" y="0"/>
                    <a:pt x="154" y="0"/>
                  </a:cubicBezTo>
                  <a:cubicBezTo>
                    <a:pt x="239" y="0"/>
                    <a:pt x="309" y="70"/>
                    <a:pt x="309" y="155"/>
                  </a:cubicBezTo>
                </a:path>
              </a:pathLst>
            </a:custGeom>
            <a:noFill/>
            <a:ln w="5040" cap="flat">
              <a:solidFill>
                <a:srgbClr val="3C3C3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8" name="Line 21"/>
            <p:cNvSpPr>
              <a:spLocks noChangeShapeType="1"/>
            </p:cNvSpPr>
            <p:nvPr/>
          </p:nvSpPr>
          <p:spPr bwMode="auto">
            <a:xfrm>
              <a:off x="4756181" y="1881478"/>
              <a:ext cx="896" cy="223129"/>
            </a:xfrm>
            <a:prstGeom prst="line">
              <a:avLst/>
            </a:prstGeom>
            <a:noFill/>
            <a:ln w="15120" cap="flat">
              <a:solidFill>
                <a:srgbClr val="36090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>
              <a:off x="6555554" y="1867140"/>
              <a:ext cx="896" cy="799323"/>
            </a:xfrm>
            <a:prstGeom prst="line">
              <a:avLst/>
            </a:prstGeom>
            <a:noFill/>
            <a:ln w="15120" cap="flat">
              <a:solidFill>
                <a:srgbClr val="36090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909505" y="1919817"/>
            <a:ext cx="2181060" cy="4386013"/>
            <a:chOff x="2802395" y="1411406"/>
            <a:chExt cx="1799374" cy="3618461"/>
          </a:xfrm>
        </p:grpSpPr>
        <p:sp>
          <p:nvSpPr>
            <p:cNvPr id="21" name="Line 1"/>
            <p:cNvSpPr>
              <a:spLocks noChangeShapeType="1"/>
            </p:cNvSpPr>
            <p:nvPr/>
          </p:nvSpPr>
          <p:spPr bwMode="auto">
            <a:xfrm>
              <a:off x="2802395" y="1856769"/>
              <a:ext cx="896" cy="799323"/>
            </a:xfrm>
            <a:prstGeom prst="line">
              <a:avLst/>
            </a:prstGeom>
            <a:noFill/>
            <a:ln w="15120" cap="flat">
              <a:solidFill>
                <a:srgbClr val="36090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2" name="Line 2"/>
            <p:cNvSpPr>
              <a:spLocks noChangeShapeType="1"/>
            </p:cNvSpPr>
            <p:nvPr/>
          </p:nvSpPr>
          <p:spPr bwMode="auto">
            <a:xfrm>
              <a:off x="4600873" y="1856769"/>
              <a:ext cx="896" cy="223129"/>
            </a:xfrm>
            <a:prstGeom prst="line">
              <a:avLst/>
            </a:prstGeom>
            <a:noFill/>
            <a:ln w="15120" cap="flat">
              <a:solidFill>
                <a:srgbClr val="36090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3" name="Freeform 3"/>
            <p:cNvSpPr>
              <a:spLocks noChangeArrowheads="1"/>
            </p:cNvSpPr>
            <p:nvPr/>
          </p:nvSpPr>
          <p:spPr bwMode="auto">
            <a:xfrm>
              <a:off x="2807772" y="1411406"/>
              <a:ext cx="1793102" cy="3618461"/>
            </a:xfrm>
            <a:custGeom>
              <a:avLst/>
              <a:gdLst>
                <a:gd name="T0" fmla="*/ 0 w 8826"/>
                <a:gd name="T1" fmla="*/ 787 h 17805"/>
                <a:gd name="T2" fmla="*/ 0 w 8826"/>
                <a:gd name="T3" fmla="*/ 787 h 17805"/>
                <a:gd name="T4" fmla="*/ 14 w 8826"/>
                <a:gd name="T5" fmla="*/ 16806 h 17805"/>
                <a:gd name="T6" fmla="*/ 857 w 8826"/>
                <a:gd name="T7" fmla="*/ 17453 h 17805"/>
                <a:gd name="T8" fmla="*/ 8277 w 8826"/>
                <a:gd name="T9" fmla="*/ 17396 h 17805"/>
                <a:gd name="T10" fmla="*/ 8798 w 8826"/>
                <a:gd name="T11" fmla="*/ 16708 h 17805"/>
                <a:gd name="T12" fmla="*/ 8798 w 8826"/>
                <a:gd name="T13" fmla="*/ 787 h 17805"/>
                <a:gd name="T14" fmla="*/ 8123 w 8826"/>
                <a:gd name="T15" fmla="*/ 197 h 17805"/>
                <a:gd name="T16" fmla="*/ 4567 w 8826"/>
                <a:gd name="T17" fmla="*/ 0 h 17805"/>
                <a:gd name="T18" fmla="*/ 478 w 8826"/>
                <a:gd name="T19" fmla="*/ 253 h 17805"/>
                <a:gd name="T20" fmla="*/ 0 w 8826"/>
                <a:gd name="T21" fmla="*/ 787 h 17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26" h="17805">
                  <a:moveTo>
                    <a:pt x="0" y="787"/>
                  </a:moveTo>
                  <a:lnTo>
                    <a:pt x="0" y="787"/>
                  </a:lnTo>
                  <a:cubicBezTo>
                    <a:pt x="14" y="16806"/>
                    <a:pt x="14" y="16806"/>
                    <a:pt x="14" y="16806"/>
                  </a:cubicBezTo>
                  <a:cubicBezTo>
                    <a:pt x="28" y="17186"/>
                    <a:pt x="422" y="17368"/>
                    <a:pt x="857" y="17453"/>
                  </a:cubicBezTo>
                  <a:cubicBezTo>
                    <a:pt x="2206" y="17705"/>
                    <a:pt x="6788" y="17804"/>
                    <a:pt x="8277" y="17396"/>
                  </a:cubicBezTo>
                  <a:cubicBezTo>
                    <a:pt x="8825" y="17242"/>
                    <a:pt x="8798" y="16764"/>
                    <a:pt x="8798" y="16708"/>
                  </a:cubicBezTo>
                  <a:cubicBezTo>
                    <a:pt x="8798" y="16623"/>
                    <a:pt x="8798" y="787"/>
                    <a:pt x="8798" y="787"/>
                  </a:cubicBezTo>
                  <a:cubicBezTo>
                    <a:pt x="8798" y="787"/>
                    <a:pt x="8825" y="338"/>
                    <a:pt x="8123" y="197"/>
                  </a:cubicBezTo>
                  <a:cubicBezTo>
                    <a:pt x="8123" y="197"/>
                    <a:pt x="6943" y="0"/>
                    <a:pt x="4567" y="0"/>
                  </a:cubicBezTo>
                  <a:cubicBezTo>
                    <a:pt x="2235" y="0"/>
                    <a:pt x="1349" y="70"/>
                    <a:pt x="478" y="253"/>
                  </a:cubicBezTo>
                  <a:cubicBezTo>
                    <a:pt x="295" y="281"/>
                    <a:pt x="0" y="520"/>
                    <a:pt x="0" y="787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6090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4" name="Freeform 4"/>
            <p:cNvSpPr>
              <a:spLocks noChangeArrowheads="1"/>
            </p:cNvSpPr>
            <p:nvPr/>
          </p:nvSpPr>
          <p:spPr bwMode="auto">
            <a:xfrm>
              <a:off x="2807772" y="1411406"/>
              <a:ext cx="1793102" cy="3618461"/>
            </a:xfrm>
            <a:custGeom>
              <a:avLst/>
              <a:gdLst>
                <a:gd name="T0" fmla="*/ 0 w 8826"/>
                <a:gd name="T1" fmla="*/ 787 h 17805"/>
                <a:gd name="T2" fmla="*/ 0 w 8826"/>
                <a:gd name="T3" fmla="*/ 787 h 17805"/>
                <a:gd name="T4" fmla="*/ 14 w 8826"/>
                <a:gd name="T5" fmla="*/ 16806 h 17805"/>
                <a:gd name="T6" fmla="*/ 857 w 8826"/>
                <a:gd name="T7" fmla="*/ 17453 h 17805"/>
                <a:gd name="T8" fmla="*/ 8277 w 8826"/>
                <a:gd name="T9" fmla="*/ 17396 h 17805"/>
                <a:gd name="T10" fmla="*/ 8798 w 8826"/>
                <a:gd name="T11" fmla="*/ 16708 h 17805"/>
                <a:gd name="T12" fmla="*/ 8798 w 8826"/>
                <a:gd name="T13" fmla="*/ 787 h 17805"/>
                <a:gd name="T14" fmla="*/ 8123 w 8826"/>
                <a:gd name="T15" fmla="*/ 197 h 17805"/>
                <a:gd name="T16" fmla="*/ 4567 w 8826"/>
                <a:gd name="T17" fmla="*/ 0 h 17805"/>
                <a:gd name="T18" fmla="*/ 478 w 8826"/>
                <a:gd name="T19" fmla="*/ 253 h 17805"/>
                <a:gd name="T20" fmla="*/ 0 w 8826"/>
                <a:gd name="T21" fmla="*/ 787 h 17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26" h="17805">
                  <a:moveTo>
                    <a:pt x="0" y="787"/>
                  </a:moveTo>
                  <a:lnTo>
                    <a:pt x="0" y="787"/>
                  </a:lnTo>
                  <a:cubicBezTo>
                    <a:pt x="14" y="16806"/>
                    <a:pt x="14" y="16806"/>
                    <a:pt x="14" y="16806"/>
                  </a:cubicBezTo>
                  <a:cubicBezTo>
                    <a:pt x="28" y="17186"/>
                    <a:pt x="422" y="17368"/>
                    <a:pt x="857" y="17453"/>
                  </a:cubicBezTo>
                  <a:cubicBezTo>
                    <a:pt x="2206" y="17705"/>
                    <a:pt x="6788" y="17804"/>
                    <a:pt x="8277" y="17396"/>
                  </a:cubicBezTo>
                  <a:cubicBezTo>
                    <a:pt x="8825" y="17242"/>
                    <a:pt x="8798" y="16764"/>
                    <a:pt x="8798" y="16708"/>
                  </a:cubicBezTo>
                  <a:cubicBezTo>
                    <a:pt x="8798" y="16623"/>
                    <a:pt x="8798" y="787"/>
                    <a:pt x="8798" y="787"/>
                  </a:cubicBezTo>
                  <a:cubicBezTo>
                    <a:pt x="8798" y="787"/>
                    <a:pt x="8825" y="338"/>
                    <a:pt x="8123" y="197"/>
                  </a:cubicBezTo>
                  <a:cubicBezTo>
                    <a:pt x="8123" y="197"/>
                    <a:pt x="6943" y="0"/>
                    <a:pt x="4567" y="0"/>
                  </a:cubicBezTo>
                  <a:cubicBezTo>
                    <a:pt x="2235" y="0"/>
                    <a:pt x="1349" y="70"/>
                    <a:pt x="478" y="253"/>
                  </a:cubicBezTo>
                  <a:cubicBezTo>
                    <a:pt x="295" y="281"/>
                    <a:pt x="0" y="520"/>
                    <a:pt x="0" y="787"/>
                  </a:cubicBezTo>
                </a:path>
              </a:pathLst>
            </a:custGeom>
            <a:noFill/>
            <a:ln w="20160" cap="flat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5" name="Freeform 8"/>
            <p:cNvSpPr>
              <a:spLocks noChangeArrowheads="1"/>
            </p:cNvSpPr>
            <p:nvPr/>
          </p:nvSpPr>
          <p:spPr bwMode="auto">
            <a:xfrm>
              <a:off x="3073018" y="1562848"/>
              <a:ext cx="43013" cy="43013"/>
            </a:xfrm>
            <a:custGeom>
              <a:avLst/>
              <a:gdLst>
                <a:gd name="T0" fmla="*/ 211 w 212"/>
                <a:gd name="T1" fmla="*/ 112 h 212"/>
                <a:gd name="T2" fmla="*/ 211 w 212"/>
                <a:gd name="T3" fmla="*/ 112 h 212"/>
                <a:gd name="T4" fmla="*/ 112 w 212"/>
                <a:gd name="T5" fmla="*/ 211 h 212"/>
                <a:gd name="T6" fmla="*/ 0 w 212"/>
                <a:gd name="T7" fmla="*/ 112 h 212"/>
                <a:gd name="T8" fmla="*/ 112 w 212"/>
                <a:gd name="T9" fmla="*/ 0 h 212"/>
                <a:gd name="T10" fmla="*/ 211 w 212"/>
                <a:gd name="T11" fmla="*/ 1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212">
                  <a:moveTo>
                    <a:pt x="211" y="112"/>
                  </a:moveTo>
                  <a:lnTo>
                    <a:pt x="211" y="112"/>
                  </a:lnTo>
                  <a:cubicBezTo>
                    <a:pt x="211" y="169"/>
                    <a:pt x="169" y="211"/>
                    <a:pt x="112" y="211"/>
                  </a:cubicBezTo>
                  <a:cubicBezTo>
                    <a:pt x="56" y="211"/>
                    <a:pt x="0" y="169"/>
                    <a:pt x="0" y="112"/>
                  </a:cubicBezTo>
                  <a:cubicBezTo>
                    <a:pt x="0" y="56"/>
                    <a:pt x="56" y="0"/>
                    <a:pt x="112" y="0"/>
                  </a:cubicBezTo>
                  <a:cubicBezTo>
                    <a:pt x="169" y="0"/>
                    <a:pt x="211" y="56"/>
                    <a:pt x="211" y="112"/>
                  </a:cubicBezTo>
                </a:path>
              </a:pathLst>
            </a:custGeom>
            <a:solidFill>
              <a:srgbClr val="51515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6" name="Freeform 9"/>
            <p:cNvSpPr>
              <a:spLocks noChangeArrowheads="1"/>
            </p:cNvSpPr>
            <p:nvPr/>
          </p:nvSpPr>
          <p:spPr bwMode="auto">
            <a:xfrm>
              <a:off x="3073018" y="1562848"/>
              <a:ext cx="43013" cy="45701"/>
            </a:xfrm>
            <a:custGeom>
              <a:avLst/>
              <a:gdLst>
                <a:gd name="T0" fmla="*/ 112 w 212"/>
                <a:gd name="T1" fmla="*/ 0 h 226"/>
                <a:gd name="T2" fmla="*/ 112 w 212"/>
                <a:gd name="T3" fmla="*/ 0 h 226"/>
                <a:gd name="T4" fmla="*/ 0 w 212"/>
                <a:gd name="T5" fmla="*/ 112 h 226"/>
                <a:gd name="T6" fmla="*/ 99 w 212"/>
                <a:gd name="T7" fmla="*/ 225 h 226"/>
                <a:gd name="T8" fmla="*/ 112 w 212"/>
                <a:gd name="T9" fmla="*/ 225 h 226"/>
                <a:gd name="T10" fmla="*/ 211 w 212"/>
                <a:gd name="T11" fmla="*/ 112 h 226"/>
                <a:gd name="T12" fmla="*/ 211 w 212"/>
                <a:gd name="T13" fmla="*/ 112 h 226"/>
                <a:gd name="T14" fmla="*/ 211 w 212"/>
                <a:gd name="T15" fmla="*/ 112 h 226"/>
                <a:gd name="T16" fmla="*/ 112 w 212"/>
                <a:gd name="T17" fmla="*/ 211 h 226"/>
                <a:gd name="T18" fmla="*/ 0 w 212"/>
                <a:gd name="T19" fmla="*/ 112 h 226"/>
                <a:gd name="T20" fmla="*/ 112 w 212"/>
                <a:gd name="T21" fmla="*/ 0 h 226"/>
                <a:gd name="T22" fmla="*/ 211 w 212"/>
                <a:gd name="T23" fmla="*/ 112 h 226"/>
                <a:gd name="T24" fmla="*/ 211 w 212"/>
                <a:gd name="T25" fmla="*/ 112 h 226"/>
                <a:gd name="T26" fmla="*/ 211 w 212"/>
                <a:gd name="T27" fmla="*/ 112 h 226"/>
                <a:gd name="T28" fmla="*/ 211 w 212"/>
                <a:gd name="T29" fmla="*/ 112 h 226"/>
                <a:gd name="T30" fmla="*/ 112 w 212"/>
                <a:gd name="T3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2" h="226">
                  <a:moveTo>
                    <a:pt x="112" y="0"/>
                  </a:moveTo>
                  <a:lnTo>
                    <a:pt x="112" y="0"/>
                  </a:lnTo>
                  <a:cubicBezTo>
                    <a:pt x="42" y="0"/>
                    <a:pt x="0" y="42"/>
                    <a:pt x="0" y="112"/>
                  </a:cubicBezTo>
                  <a:cubicBezTo>
                    <a:pt x="0" y="169"/>
                    <a:pt x="42" y="211"/>
                    <a:pt x="99" y="225"/>
                  </a:cubicBezTo>
                  <a:cubicBezTo>
                    <a:pt x="112" y="225"/>
                    <a:pt x="112" y="225"/>
                    <a:pt x="112" y="225"/>
                  </a:cubicBezTo>
                  <a:cubicBezTo>
                    <a:pt x="169" y="211"/>
                    <a:pt x="211" y="169"/>
                    <a:pt x="211" y="112"/>
                  </a:cubicBezTo>
                  <a:lnTo>
                    <a:pt x="211" y="112"/>
                  </a:lnTo>
                  <a:lnTo>
                    <a:pt x="211" y="112"/>
                  </a:lnTo>
                  <a:cubicBezTo>
                    <a:pt x="211" y="169"/>
                    <a:pt x="169" y="211"/>
                    <a:pt x="112" y="211"/>
                  </a:cubicBezTo>
                  <a:cubicBezTo>
                    <a:pt x="56" y="211"/>
                    <a:pt x="0" y="169"/>
                    <a:pt x="0" y="112"/>
                  </a:cubicBezTo>
                  <a:cubicBezTo>
                    <a:pt x="0" y="56"/>
                    <a:pt x="56" y="0"/>
                    <a:pt x="112" y="0"/>
                  </a:cubicBezTo>
                  <a:cubicBezTo>
                    <a:pt x="169" y="0"/>
                    <a:pt x="211" y="56"/>
                    <a:pt x="211" y="112"/>
                  </a:cubicBezTo>
                  <a:lnTo>
                    <a:pt x="211" y="112"/>
                  </a:lnTo>
                  <a:lnTo>
                    <a:pt x="211" y="112"/>
                  </a:lnTo>
                  <a:lnTo>
                    <a:pt x="211" y="112"/>
                  </a:lnTo>
                  <a:cubicBezTo>
                    <a:pt x="211" y="42"/>
                    <a:pt x="169" y="0"/>
                    <a:pt x="112" y="0"/>
                  </a:cubicBezTo>
                </a:path>
              </a:pathLst>
            </a:custGeom>
            <a:solidFill>
              <a:srgbClr val="10111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7" name="Freeform 10"/>
            <p:cNvSpPr>
              <a:spLocks noChangeArrowheads="1"/>
            </p:cNvSpPr>
            <p:nvPr/>
          </p:nvSpPr>
          <p:spPr bwMode="auto">
            <a:xfrm>
              <a:off x="3073018" y="1562848"/>
              <a:ext cx="43013" cy="43013"/>
            </a:xfrm>
            <a:custGeom>
              <a:avLst/>
              <a:gdLst>
                <a:gd name="T0" fmla="*/ 112 w 212"/>
                <a:gd name="T1" fmla="*/ 0 h 212"/>
                <a:gd name="T2" fmla="*/ 112 w 212"/>
                <a:gd name="T3" fmla="*/ 0 h 212"/>
                <a:gd name="T4" fmla="*/ 0 w 212"/>
                <a:gd name="T5" fmla="*/ 112 h 212"/>
                <a:gd name="T6" fmla="*/ 112 w 212"/>
                <a:gd name="T7" fmla="*/ 211 h 212"/>
                <a:gd name="T8" fmla="*/ 211 w 212"/>
                <a:gd name="T9" fmla="*/ 112 h 212"/>
                <a:gd name="T10" fmla="*/ 211 w 212"/>
                <a:gd name="T11" fmla="*/ 112 h 212"/>
                <a:gd name="T12" fmla="*/ 197 w 212"/>
                <a:gd name="T13" fmla="*/ 112 h 212"/>
                <a:gd name="T14" fmla="*/ 169 w 212"/>
                <a:gd name="T15" fmla="*/ 169 h 212"/>
                <a:gd name="T16" fmla="*/ 112 w 212"/>
                <a:gd name="T17" fmla="*/ 197 h 212"/>
                <a:gd name="T18" fmla="*/ 42 w 212"/>
                <a:gd name="T19" fmla="*/ 169 h 212"/>
                <a:gd name="T20" fmla="*/ 14 w 212"/>
                <a:gd name="T21" fmla="*/ 112 h 212"/>
                <a:gd name="T22" fmla="*/ 42 w 212"/>
                <a:gd name="T23" fmla="*/ 42 h 212"/>
                <a:gd name="T24" fmla="*/ 112 w 212"/>
                <a:gd name="T25" fmla="*/ 14 h 212"/>
                <a:gd name="T26" fmla="*/ 169 w 212"/>
                <a:gd name="T27" fmla="*/ 42 h 212"/>
                <a:gd name="T28" fmla="*/ 197 w 212"/>
                <a:gd name="T29" fmla="*/ 112 h 212"/>
                <a:gd name="T30" fmla="*/ 211 w 212"/>
                <a:gd name="T31" fmla="*/ 112 h 212"/>
                <a:gd name="T32" fmla="*/ 112 w 212"/>
                <a:gd name="T3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212">
                  <a:moveTo>
                    <a:pt x="112" y="0"/>
                  </a:moveTo>
                  <a:lnTo>
                    <a:pt x="112" y="0"/>
                  </a:lnTo>
                  <a:cubicBezTo>
                    <a:pt x="56" y="0"/>
                    <a:pt x="0" y="56"/>
                    <a:pt x="0" y="112"/>
                  </a:cubicBezTo>
                  <a:cubicBezTo>
                    <a:pt x="0" y="169"/>
                    <a:pt x="56" y="211"/>
                    <a:pt x="112" y="211"/>
                  </a:cubicBezTo>
                  <a:cubicBezTo>
                    <a:pt x="169" y="211"/>
                    <a:pt x="211" y="169"/>
                    <a:pt x="211" y="112"/>
                  </a:cubicBezTo>
                  <a:lnTo>
                    <a:pt x="211" y="112"/>
                  </a:lnTo>
                  <a:cubicBezTo>
                    <a:pt x="197" y="112"/>
                    <a:pt x="197" y="112"/>
                    <a:pt x="197" y="112"/>
                  </a:cubicBezTo>
                  <a:cubicBezTo>
                    <a:pt x="197" y="126"/>
                    <a:pt x="183" y="155"/>
                    <a:pt x="169" y="169"/>
                  </a:cubicBezTo>
                  <a:cubicBezTo>
                    <a:pt x="155" y="183"/>
                    <a:pt x="127" y="197"/>
                    <a:pt x="112" y="197"/>
                  </a:cubicBezTo>
                  <a:cubicBezTo>
                    <a:pt x="85" y="197"/>
                    <a:pt x="56" y="183"/>
                    <a:pt x="42" y="169"/>
                  </a:cubicBezTo>
                  <a:cubicBezTo>
                    <a:pt x="28" y="155"/>
                    <a:pt x="14" y="126"/>
                    <a:pt x="14" y="112"/>
                  </a:cubicBezTo>
                  <a:cubicBezTo>
                    <a:pt x="14" y="85"/>
                    <a:pt x="28" y="56"/>
                    <a:pt x="42" y="42"/>
                  </a:cubicBezTo>
                  <a:cubicBezTo>
                    <a:pt x="56" y="28"/>
                    <a:pt x="85" y="14"/>
                    <a:pt x="112" y="14"/>
                  </a:cubicBezTo>
                  <a:cubicBezTo>
                    <a:pt x="127" y="14"/>
                    <a:pt x="155" y="28"/>
                    <a:pt x="169" y="42"/>
                  </a:cubicBezTo>
                  <a:cubicBezTo>
                    <a:pt x="183" y="56"/>
                    <a:pt x="197" y="85"/>
                    <a:pt x="197" y="112"/>
                  </a:cubicBezTo>
                  <a:cubicBezTo>
                    <a:pt x="211" y="112"/>
                    <a:pt x="211" y="112"/>
                    <a:pt x="211" y="112"/>
                  </a:cubicBezTo>
                  <a:cubicBezTo>
                    <a:pt x="211" y="56"/>
                    <a:pt x="169" y="0"/>
                    <a:pt x="112" y="0"/>
                  </a:cubicBezTo>
                </a:path>
              </a:pathLst>
            </a:custGeom>
            <a:solidFill>
              <a:srgbClr val="1C1C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8" name="Freeform 23"/>
            <p:cNvSpPr>
              <a:spLocks noChangeArrowheads="1"/>
            </p:cNvSpPr>
            <p:nvPr/>
          </p:nvSpPr>
          <p:spPr bwMode="auto">
            <a:xfrm>
              <a:off x="2867811" y="1699951"/>
              <a:ext cx="1653309" cy="2906956"/>
            </a:xfrm>
            <a:custGeom>
              <a:avLst/>
              <a:gdLst>
                <a:gd name="T0" fmla="*/ 8137 w 8138"/>
                <a:gd name="T1" fmla="*/ 14304 h 14305"/>
                <a:gd name="T2" fmla="*/ 0 w 8138"/>
                <a:gd name="T3" fmla="*/ 14304 h 14305"/>
                <a:gd name="T4" fmla="*/ 0 w 8138"/>
                <a:gd name="T5" fmla="*/ 0 h 14305"/>
                <a:gd name="T6" fmla="*/ 8137 w 8138"/>
                <a:gd name="T7" fmla="*/ 0 h 14305"/>
                <a:gd name="T8" fmla="*/ 8137 w 8138"/>
                <a:gd name="T9" fmla="*/ 14304 h 14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38" h="14305">
                  <a:moveTo>
                    <a:pt x="8137" y="14304"/>
                  </a:moveTo>
                  <a:lnTo>
                    <a:pt x="0" y="14304"/>
                  </a:lnTo>
                  <a:lnTo>
                    <a:pt x="0" y="0"/>
                  </a:lnTo>
                  <a:lnTo>
                    <a:pt x="8137" y="0"/>
                  </a:lnTo>
                  <a:lnTo>
                    <a:pt x="8137" y="14304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6090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9" name="Freeform 5"/>
            <p:cNvSpPr>
              <a:spLocks noChangeArrowheads="1"/>
            </p:cNvSpPr>
            <p:nvPr/>
          </p:nvSpPr>
          <p:spPr bwMode="auto">
            <a:xfrm>
              <a:off x="3655215" y="1539549"/>
              <a:ext cx="84772" cy="77065"/>
            </a:xfrm>
            <a:custGeom>
              <a:avLst/>
              <a:gdLst>
                <a:gd name="T0" fmla="*/ 379 w 380"/>
                <a:gd name="T1" fmla="*/ 197 h 380"/>
                <a:gd name="T2" fmla="*/ 379 w 380"/>
                <a:gd name="T3" fmla="*/ 197 h 380"/>
                <a:gd name="T4" fmla="*/ 183 w 380"/>
                <a:gd name="T5" fmla="*/ 379 h 380"/>
                <a:gd name="T6" fmla="*/ 0 w 380"/>
                <a:gd name="T7" fmla="*/ 197 h 380"/>
                <a:gd name="T8" fmla="*/ 183 w 380"/>
                <a:gd name="T9" fmla="*/ 0 h 380"/>
                <a:gd name="T10" fmla="*/ 379 w 380"/>
                <a:gd name="T11" fmla="*/ 19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380">
                  <a:moveTo>
                    <a:pt x="379" y="197"/>
                  </a:moveTo>
                  <a:lnTo>
                    <a:pt x="379" y="197"/>
                  </a:lnTo>
                  <a:cubicBezTo>
                    <a:pt x="379" y="295"/>
                    <a:pt x="295" y="379"/>
                    <a:pt x="183" y="379"/>
                  </a:cubicBezTo>
                  <a:cubicBezTo>
                    <a:pt x="84" y="379"/>
                    <a:pt x="0" y="295"/>
                    <a:pt x="0" y="197"/>
                  </a:cubicBezTo>
                  <a:cubicBezTo>
                    <a:pt x="0" y="84"/>
                    <a:pt x="84" y="0"/>
                    <a:pt x="183" y="0"/>
                  </a:cubicBezTo>
                  <a:cubicBezTo>
                    <a:pt x="295" y="0"/>
                    <a:pt x="379" y="84"/>
                    <a:pt x="379" y="19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30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988287" y="2268947"/>
            <a:ext cx="2004483" cy="352420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55689" y="1594720"/>
            <a:ext cx="2634636" cy="4779576"/>
          </a:xfrm>
        </p:spPr>
        <p:txBody>
          <a:bodyPr>
            <a:normAutofit/>
          </a:bodyPr>
          <a:lstStyle>
            <a:lvl1pPr marL="0" indent="0" algn="just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247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725" y="4536223"/>
            <a:ext cx="9160032" cy="868295"/>
          </a:xfrm>
          <a:prstGeom prst="rect">
            <a:avLst/>
          </a:prstGeom>
        </p:spPr>
      </p:pic>
      <p:sp>
        <p:nvSpPr>
          <p:cNvPr id="7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55689" y="1594720"/>
            <a:ext cx="2634636" cy="4779576"/>
          </a:xfrm>
        </p:spPr>
        <p:txBody>
          <a:bodyPr>
            <a:normAutofit/>
          </a:bodyPr>
          <a:lstStyle>
            <a:lvl1pPr marL="0" indent="0" algn="just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723717" y="1754845"/>
            <a:ext cx="5148407" cy="4323993"/>
            <a:chOff x="1554163" y="1203325"/>
            <a:chExt cx="6840537" cy="5745163"/>
          </a:xfrm>
        </p:grpSpPr>
        <p:sp>
          <p:nvSpPr>
            <p:cNvPr id="12" name="Freeform 1"/>
            <p:cNvSpPr>
              <a:spLocks noChangeArrowheads="1"/>
            </p:cNvSpPr>
            <p:nvPr/>
          </p:nvSpPr>
          <p:spPr bwMode="auto">
            <a:xfrm>
              <a:off x="3735388" y="6911975"/>
              <a:ext cx="2513012" cy="36513"/>
            </a:xfrm>
            <a:custGeom>
              <a:avLst/>
              <a:gdLst>
                <a:gd name="T0" fmla="*/ 6776 w 6981"/>
                <a:gd name="T1" fmla="*/ 0 h 103"/>
                <a:gd name="T2" fmla="*/ 6776 w 6981"/>
                <a:gd name="T3" fmla="*/ 0 h 103"/>
                <a:gd name="T4" fmla="*/ 203 w 6981"/>
                <a:gd name="T5" fmla="*/ 0 h 103"/>
                <a:gd name="T6" fmla="*/ 0 w 6981"/>
                <a:gd name="T7" fmla="*/ 46 h 103"/>
                <a:gd name="T8" fmla="*/ 0 w 6981"/>
                <a:gd name="T9" fmla="*/ 55 h 103"/>
                <a:gd name="T10" fmla="*/ 203 w 6981"/>
                <a:gd name="T11" fmla="*/ 102 h 103"/>
                <a:gd name="T12" fmla="*/ 6776 w 6981"/>
                <a:gd name="T13" fmla="*/ 102 h 103"/>
                <a:gd name="T14" fmla="*/ 6980 w 6981"/>
                <a:gd name="T15" fmla="*/ 55 h 103"/>
                <a:gd name="T16" fmla="*/ 6980 w 6981"/>
                <a:gd name="T17" fmla="*/ 46 h 103"/>
                <a:gd name="T18" fmla="*/ 6776 w 6981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03">
                  <a:moveTo>
                    <a:pt x="6776" y="0"/>
                  </a:moveTo>
                  <a:lnTo>
                    <a:pt x="6776" y="0"/>
                  </a:lnTo>
                  <a:cubicBezTo>
                    <a:pt x="203" y="0"/>
                    <a:pt x="203" y="0"/>
                    <a:pt x="203" y="0"/>
                  </a:cubicBezTo>
                  <a:cubicBezTo>
                    <a:pt x="92" y="0"/>
                    <a:pt x="0" y="18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83"/>
                    <a:pt x="92" y="102"/>
                    <a:pt x="203" y="102"/>
                  </a:cubicBezTo>
                  <a:cubicBezTo>
                    <a:pt x="6776" y="102"/>
                    <a:pt x="6776" y="102"/>
                    <a:pt x="6776" y="102"/>
                  </a:cubicBezTo>
                  <a:cubicBezTo>
                    <a:pt x="6887" y="102"/>
                    <a:pt x="6980" y="83"/>
                    <a:pt x="6980" y="55"/>
                  </a:cubicBezTo>
                  <a:cubicBezTo>
                    <a:pt x="6980" y="46"/>
                    <a:pt x="6980" y="46"/>
                    <a:pt x="6980" y="46"/>
                  </a:cubicBezTo>
                  <a:cubicBezTo>
                    <a:pt x="6980" y="18"/>
                    <a:pt x="6887" y="0"/>
                    <a:pt x="6776" y="0"/>
                  </a:cubicBezTo>
                </a:path>
              </a:pathLst>
            </a:custGeom>
            <a:solidFill>
              <a:srgbClr val="BCBDC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3" name="Freeform 2"/>
            <p:cNvSpPr>
              <a:spLocks noChangeArrowheads="1"/>
            </p:cNvSpPr>
            <p:nvPr/>
          </p:nvSpPr>
          <p:spPr bwMode="auto">
            <a:xfrm>
              <a:off x="1554163" y="1203325"/>
              <a:ext cx="6840537" cy="4140200"/>
            </a:xfrm>
            <a:custGeom>
              <a:avLst/>
              <a:gdLst>
                <a:gd name="T0" fmla="*/ 18999 w 19000"/>
                <a:gd name="T1" fmla="*/ 11499 h 11500"/>
                <a:gd name="T2" fmla="*/ 18999 w 19000"/>
                <a:gd name="T3" fmla="*/ 11499 h 11500"/>
                <a:gd name="T4" fmla="*/ 18999 w 19000"/>
                <a:gd name="T5" fmla="*/ 630 h 11500"/>
                <a:gd name="T6" fmla="*/ 18369 w 19000"/>
                <a:gd name="T7" fmla="*/ 0 h 11500"/>
                <a:gd name="T8" fmla="*/ 630 w 19000"/>
                <a:gd name="T9" fmla="*/ 0 h 11500"/>
                <a:gd name="T10" fmla="*/ 0 w 19000"/>
                <a:gd name="T11" fmla="*/ 630 h 11500"/>
                <a:gd name="T12" fmla="*/ 0 w 19000"/>
                <a:gd name="T13" fmla="*/ 11499 h 11500"/>
                <a:gd name="T14" fmla="*/ 18999 w 19000"/>
                <a:gd name="T15" fmla="*/ 11499 h 1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11500">
                  <a:moveTo>
                    <a:pt x="18999" y="11499"/>
                  </a:moveTo>
                  <a:lnTo>
                    <a:pt x="18999" y="11499"/>
                  </a:lnTo>
                  <a:cubicBezTo>
                    <a:pt x="18999" y="630"/>
                    <a:pt x="18999" y="630"/>
                    <a:pt x="18999" y="630"/>
                  </a:cubicBezTo>
                  <a:cubicBezTo>
                    <a:pt x="18999" y="287"/>
                    <a:pt x="18712" y="0"/>
                    <a:pt x="18369" y="0"/>
                  </a:cubicBezTo>
                  <a:cubicBezTo>
                    <a:pt x="630" y="0"/>
                    <a:pt x="630" y="0"/>
                    <a:pt x="630" y="0"/>
                  </a:cubicBezTo>
                  <a:cubicBezTo>
                    <a:pt x="278" y="0"/>
                    <a:pt x="0" y="287"/>
                    <a:pt x="0" y="630"/>
                  </a:cubicBezTo>
                  <a:cubicBezTo>
                    <a:pt x="0" y="11499"/>
                    <a:pt x="0" y="11499"/>
                    <a:pt x="0" y="11499"/>
                  </a:cubicBezTo>
                  <a:lnTo>
                    <a:pt x="18999" y="11499"/>
                  </a:lnTo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4" name="Freeform 3"/>
            <p:cNvSpPr>
              <a:spLocks noChangeArrowheads="1"/>
            </p:cNvSpPr>
            <p:nvPr/>
          </p:nvSpPr>
          <p:spPr bwMode="auto">
            <a:xfrm>
              <a:off x="3735388" y="6099175"/>
              <a:ext cx="2513012" cy="833438"/>
            </a:xfrm>
            <a:custGeom>
              <a:avLst/>
              <a:gdLst>
                <a:gd name="T0" fmla="*/ 6924 w 6981"/>
                <a:gd name="T1" fmla="*/ 2138 h 2315"/>
                <a:gd name="T2" fmla="*/ 6924 w 6981"/>
                <a:gd name="T3" fmla="*/ 2138 h 2315"/>
                <a:gd name="T4" fmla="*/ 6249 w 6981"/>
                <a:gd name="T5" fmla="*/ 2000 h 2315"/>
                <a:gd name="T6" fmla="*/ 6036 w 6981"/>
                <a:gd name="T7" fmla="*/ 1712 h 2315"/>
                <a:gd name="T8" fmla="*/ 5897 w 6981"/>
                <a:gd name="T9" fmla="*/ 0 h 2315"/>
                <a:gd name="T10" fmla="*/ 1074 w 6981"/>
                <a:gd name="T11" fmla="*/ 0 h 2315"/>
                <a:gd name="T12" fmla="*/ 944 w 6981"/>
                <a:gd name="T13" fmla="*/ 1712 h 2315"/>
                <a:gd name="T14" fmla="*/ 731 w 6981"/>
                <a:gd name="T15" fmla="*/ 2000 h 2315"/>
                <a:gd name="T16" fmla="*/ 37 w 6981"/>
                <a:gd name="T17" fmla="*/ 2148 h 2315"/>
                <a:gd name="T18" fmla="*/ 0 w 6981"/>
                <a:gd name="T19" fmla="*/ 2185 h 2315"/>
                <a:gd name="T20" fmla="*/ 0 w 6981"/>
                <a:gd name="T21" fmla="*/ 2314 h 2315"/>
                <a:gd name="T22" fmla="*/ 18 w 6981"/>
                <a:gd name="T23" fmla="*/ 2314 h 2315"/>
                <a:gd name="T24" fmla="*/ 6961 w 6981"/>
                <a:gd name="T25" fmla="*/ 2314 h 2315"/>
                <a:gd name="T26" fmla="*/ 6980 w 6981"/>
                <a:gd name="T27" fmla="*/ 2314 h 2315"/>
                <a:gd name="T28" fmla="*/ 6980 w 6981"/>
                <a:gd name="T29" fmla="*/ 2185 h 2315"/>
                <a:gd name="T30" fmla="*/ 6924 w 6981"/>
                <a:gd name="T31" fmla="*/ 213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81" h="2315">
                  <a:moveTo>
                    <a:pt x="6924" y="2138"/>
                  </a:moveTo>
                  <a:lnTo>
                    <a:pt x="6924" y="2138"/>
                  </a:lnTo>
                  <a:cubicBezTo>
                    <a:pt x="6795" y="2111"/>
                    <a:pt x="6443" y="2037"/>
                    <a:pt x="6249" y="2000"/>
                  </a:cubicBezTo>
                  <a:cubicBezTo>
                    <a:pt x="6008" y="1944"/>
                    <a:pt x="6036" y="1712"/>
                    <a:pt x="6036" y="1712"/>
                  </a:cubicBezTo>
                  <a:cubicBezTo>
                    <a:pt x="5897" y="0"/>
                    <a:pt x="5897" y="0"/>
                    <a:pt x="5897" y="0"/>
                  </a:cubicBezTo>
                  <a:cubicBezTo>
                    <a:pt x="1074" y="0"/>
                    <a:pt x="1074" y="0"/>
                    <a:pt x="1074" y="0"/>
                  </a:cubicBezTo>
                  <a:cubicBezTo>
                    <a:pt x="944" y="1712"/>
                    <a:pt x="944" y="1712"/>
                    <a:pt x="944" y="1712"/>
                  </a:cubicBezTo>
                  <a:cubicBezTo>
                    <a:pt x="944" y="1712"/>
                    <a:pt x="972" y="1944"/>
                    <a:pt x="731" y="2000"/>
                  </a:cubicBezTo>
                  <a:cubicBezTo>
                    <a:pt x="527" y="2046"/>
                    <a:pt x="148" y="2120"/>
                    <a:pt x="37" y="2148"/>
                  </a:cubicBezTo>
                  <a:cubicBezTo>
                    <a:pt x="0" y="2157"/>
                    <a:pt x="0" y="2185"/>
                    <a:pt x="0" y="2185"/>
                  </a:cubicBezTo>
                  <a:cubicBezTo>
                    <a:pt x="0" y="2314"/>
                    <a:pt x="0" y="2314"/>
                    <a:pt x="0" y="2314"/>
                  </a:cubicBezTo>
                  <a:cubicBezTo>
                    <a:pt x="18" y="2314"/>
                    <a:pt x="18" y="2314"/>
                    <a:pt x="18" y="2314"/>
                  </a:cubicBezTo>
                  <a:cubicBezTo>
                    <a:pt x="6961" y="2314"/>
                    <a:pt x="6961" y="2314"/>
                    <a:pt x="6961" y="2314"/>
                  </a:cubicBezTo>
                  <a:cubicBezTo>
                    <a:pt x="6980" y="2314"/>
                    <a:pt x="6980" y="2314"/>
                    <a:pt x="6980" y="2314"/>
                  </a:cubicBezTo>
                  <a:cubicBezTo>
                    <a:pt x="6980" y="2185"/>
                    <a:pt x="6980" y="2185"/>
                    <a:pt x="6980" y="2185"/>
                  </a:cubicBezTo>
                  <a:cubicBezTo>
                    <a:pt x="6980" y="2185"/>
                    <a:pt x="6980" y="2157"/>
                    <a:pt x="6924" y="2138"/>
                  </a:cubicBezTo>
                </a:path>
              </a:pathLst>
            </a:cu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5" name="Freeform 4"/>
            <p:cNvSpPr>
              <a:spLocks noChangeArrowheads="1"/>
            </p:cNvSpPr>
            <p:nvPr/>
          </p:nvSpPr>
          <p:spPr bwMode="auto">
            <a:xfrm>
              <a:off x="1554163" y="5343525"/>
              <a:ext cx="6840537" cy="757238"/>
            </a:xfrm>
            <a:custGeom>
              <a:avLst/>
              <a:gdLst>
                <a:gd name="T0" fmla="*/ 0 w 19000"/>
                <a:gd name="T1" fmla="*/ 0 h 2103"/>
                <a:gd name="T2" fmla="*/ 0 w 19000"/>
                <a:gd name="T3" fmla="*/ 0 h 2103"/>
                <a:gd name="T4" fmla="*/ 0 w 19000"/>
                <a:gd name="T5" fmla="*/ 1472 h 2103"/>
                <a:gd name="T6" fmla="*/ 630 w 19000"/>
                <a:gd name="T7" fmla="*/ 2102 h 2103"/>
                <a:gd name="T8" fmla="*/ 18369 w 19000"/>
                <a:gd name="T9" fmla="*/ 2102 h 2103"/>
                <a:gd name="T10" fmla="*/ 18999 w 19000"/>
                <a:gd name="T11" fmla="*/ 1472 h 2103"/>
                <a:gd name="T12" fmla="*/ 18999 w 19000"/>
                <a:gd name="T13" fmla="*/ 0 h 2103"/>
                <a:gd name="T14" fmla="*/ 0 w 19000"/>
                <a:gd name="T15" fmla="*/ 0 h 2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2103">
                  <a:moveTo>
                    <a:pt x="0" y="0"/>
                  </a:moveTo>
                  <a:lnTo>
                    <a:pt x="0" y="0"/>
                  </a:lnTo>
                  <a:cubicBezTo>
                    <a:pt x="0" y="1472"/>
                    <a:pt x="0" y="1472"/>
                    <a:pt x="0" y="1472"/>
                  </a:cubicBezTo>
                  <a:cubicBezTo>
                    <a:pt x="0" y="1824"/>
                    <a:pt x="278" y="2102"/>
                    <a:pt x="630" y="2102"/>
                  </a:cubicBezTo>
                  <a:cubicBezTo>
                    <a:pt x="18369" y="2102"/>
                    <a:pt x="18369" y="2102"/>
                    <a:pt x="18369" y="2102"/>
                  </a:cubicBezTo>
                  <a:cubicBezTo>
                    <a:pt x="18712" y="2102"/>
                    <a:pt x="18999" y="1824"/>
                    <a:pt x="18999" y="1472"/>
                  </a:cubicBezTo>
                  <a:cubicBezTo>
                    <a:pt x="18999" y="0"/>
                    <a:pt x="18999" y="0"/>
                    <a:pt x="18999" y="0"/>
                  </a:cubicBezTo>
                  <a:lnTo>
                    <a:pt x="0" y="0"/>
                  </a:lnTo>
                </a:path>
              </a:pathLst>
            </a:custGeom>
            <a:solidFill>
              <a:srgbClr val="F4F4F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6" name="Freeform 5"/>
            <p:cNvSpPr>
              <a:spLocks noChangeArrowheads="1"/>
            </p:cNvSpPr>
            <p:nvPr/>
          </p:nvSpPr>
          <p:spPr bwMode="auto">
            <a:xfrm>
              <a:off x="3735388" y="6872288"/>
              <a:ext cx="2513012" cy="60325"/>
            </a:xfrm>
            <a:custGeom>
              <a:avLst/>
              <a:gdLst>
                <a:gd name="T0" fmla="*/ 6943 w 6981"/>
                <a:gd name="T1" fmla="*/ 0 h 167"/>
                <a:gd name="T2" fmla="*/ 6943 w 6981"/>
                <a:gd name="T3" fmla="*/ 0 h 167"/>
                <a:gd name="T4" fmla="*/ 27 w 6981"/>
                <a:gd name="T5" fmla="*/ 0 h 167"/>
                <a:gd name="T6" fmla="*/ 0 w 6981"/>
                <a:gd name="T7" fmla="*/ 37 h 167"/>
                <a:gd name="T8" fmla="*/ 0 w 6981"/>
                <a:gd name="T9" fmla="*/ 166 h 167"/>
                <a:gd name="T10" fmla="*/ 18 w 6981"/>
                <a:gd name="T11" fmla="*/ 166 h 167"/>
                <a:gd name="T12" fmla="*/ 6961 w 6981"/>
                <a:gd name="T13" fmla="*/ 166 h 167"/>
                <a:gd name="T14" fmla="*/ 6980 w 6981"/>
                <a:gd name="T15" fmla="*/ 166 h 167"/>
                <a:gd name="T16" fmla="*/ 6980 w 6981"/>
                <a:gd name="T17" fmla="*/ 37 h 167"/>
                <a:gd name="T18" fmla="*/ 6943 w 698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67">
                  <a:moveTo>
                    <a:pt x="6943" y="0"/>
                  </a:moveTo>
                  <a:lnTo>
                    <a:pt x="6943" y="0"/>
                  </a:lnTo>
                  <a:cubicBezTo>
                    <a:pt x="27" y="0"/>
                    <a:pt x="27" y="0"/>
                    <a:pt x="27" y="0"/>
                  </a:cubicBezTo>
                  <a:cubicBezTo>
                    <a:pt x="0" y="9"/>
                    <a:pt x="0" y="37"/>
                    <a:pt x="0" y="3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6961" y="166"/>
                    <a:pt x="6961" y="166"/>
                    <a:pt x="6961" y="166"/>
                  </a:cubicBezTo>
                  <a:cubicBezTo>
                    <a:pt x="6980" y="166"/>
                    <a:pt x="6980" y="166"/>
                    <a:pt x="6980" y="166"/>
                  </a:cubicBezTo>
                  <a:cubicBezTo>
                    <a:pt x="6980" y="37"/>
                    <a:pt x="6980" y="37"/>
                    <a:pt x="6980" y="37"/>
                  </a:cubicBezTo>
                  <a:cubicBezTo>
                    <a:pt x="6980" y="37"/>
                    <a:pt x="6980" y="18"/>
                    <a:pt x="6943" y="0"/>
                  </a:cubicBezTo>
                </a:path>
              </a:pathLst>
            </a:custGeom>
            <a:solidFill>
              <a:srgbClr val="D1D2D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7" name="Freeform 6"/>
            <p:cNvSpPr>
              <a:spLocks noChangeArrowheads="1"/>
            </p:cNvSpPr>
            <p:nvPr/>
          </p:nvSpPr>
          <p:spPr bwMode="auto">
            <a:xfrm>
              <a:off x="1874838" y="1503363"/>
              <a:ext cx="6196012" cy="3509962"/>
            </a:xfrm>
            <a:custGeom>
              <a:avLst/>
              <a:gdLst>
                <a:gd name="T0" fmla="*/ 17212 w 17213"/>
                <a:gd name="T1" fmla="*/ 9749 h 9750"/>
                <a:gd name="T2" fmla="*/ 0 w 17213"/>
                <a:gd name="T3" fmla="*/ 9749 h 9750"/>
                <a:gd name="T4" fmla="*/ 0 w 17213"/>
                <a:gd name="T5" fmla="*/ 0 h 9750"/>
                <a:gd name="T6" fmla="*/ 17212 w 17213"/>
                <a:gd name="T7" fmla="*/ 0 h 9750"/>
                <a:gd name="T8" fmla="*/ 17212 w 17213"/>
                <a:gd name="T9" fmla="*/ 9749 h 9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13" h="9750">
                  <a:moveTo>
                    <a:pt x="17212" y="9749"/>
                  </a:moveTo>
                  <a:lnTo>
                    <a:pt x="0" y="9749"/>
                  </a:lnTo>
                  <a:lnTo>
                    <a:pt x="0" y="0"/>
                  </a:lnTo>
                  <a:lnTo>
                    <a:pt x="17212" y="0"/>
                  </a:lnTo>
                  <a:lnTo>
                    <a:pt x="17212" y="9749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964888" y="1976577"/>
            <a:ext cx="4662440" cy="264198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3971482" y="3095823"/>
            <a:ext cx="1865276" cy="2766807"/>
            <a:chOff x="1463675" y="1554163"/>
            <a:chExt cx="2998788" cy="4448175"/>
          </a:xfrm>
        </p:grpSpPr>
        <p:sp>
          <p:nvSpPr>
            <p:cNvPr id="20" name="Freeform 1"/>
            <p:cNvSpPr>
              <a:spLocks noChangeArrowheads="1"/>
            </p:cNvSpPr>
            <p:nvPr/>
          </p:nvSpPr>
          <p:spPr bwMode="auto">
            <a:xfrm>
              <a:off x="4443413" y="2308225"/>
              <a:ext cx="19050" cy="252413"/>
            </a:xfrm>
            <a:custGeom>
              <a:avLst/>
              <a:gdLst>
                <a:gd name="T0" fmla="*/ 0 w 54"/>
                <a:gd name="T1" fmla="*/ 31 h 702"/>
                <a:gd name="T2" fmla="*/ 0 w 54"/>
                <a:gd name="T3" fmla="*/ 31 h 702"/>
                <a:gd name="T4" fmla="*/ 32 w 54"/>
                <a:gd name="T5" fmla="*/ 0 h 702"/>
                <a:gd name="T6" fmla="*/ 32 w 54"/>
                <a:gd name="T7" fmla="*/ 0 h 702"/>
                <a:gd name="T8" fmla="*/ 53 w 54"/>
                <a:gd name="T9" fmla="*/ 31 h 702"/>
                <a:gd name="T10" fmla="*/ 53 w 54"/>
                <a:gd name="T11" fmla="*/ 669 h 702"/>
                <a:gd name="T12" fmla="*/ 32 w 54"/>
                <a:gd name="T13" fmla="*/ 701 h 702"/>
                <a:gd name="T14" fmla="*/ 32 w 54"/>
                <a:gd name="T15" fmla="*/ 701 h 702"/>
                <a:gd name="T16" fmla="*/ 0 w 54"/>
                <a:gd name="T17" fmla="*/ 669 h 702"/>
                <a:gd name="T18" fmla="*/ 0 w 54"/>
                <a:gd name="T19" fmla="*/ 31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702">
                  <a:moveTo>
                    <a:pt x="0" y="31"/>
                  </a:moveTo>
                  <a:lnTo>
                    <a:pt x="0" y="31"/>
                  </a:lnTo>
                  <a:cubicBezTo>
                    <a:pt x="0" y="10"/>
                    <a:pt x="10" y="0"/>
                    <a:pt x="32" y="0"/>
                  </a:cubicBezTo>
                  <a:lnTo>
                    <a:pt x="32" y="0"/>
                  </a:lnTo>
                  <a:cubicBezTo>
                    <a:pt x="42" y="0"/>
                    <a:pt x="53" y="10"/>
                    <a:pt x="53" y="31"/>
                  </a:cubicBezTo>
                  <a:cubicBezTo>
                    <a:pt x="53" y="669"/>
                    <a:pt x="53" y="669"/>
                    <a:pt x="53" y="669"/>
                  </a:cubicBezTo>
                  <a:cubicBezTo>
                    <a:pt x="53" y="690"/>
                    <a:pt x="42" y="701"/>
                    <a:pt x="32" y="701"/>
                  </a:cubicBezTo>
                  <a:lnTo>
                    <a:pt x="32" y="701"/>
                  </a:lnTo>
                  <a:cubicBezTo>
                    <a:pt x="10" y="701"/>
                    <a:pt x="0" y="690"/>
                    <a:pt x="0" y="669"/>
                  </a:cubicBezTo>
                  <a:lnTo>
                    <a:pt x="0" y="31"/>
                  </a:lnTo>
                </a:path>
              </a:pathLst>
            </a:custGeom>
            <a:solidFill>
              <a:srgbClr val="2A2E3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1" name="Freeform 2"/>
            <p:cNvSpPr>
              <a:spLocks noChangeArrowheads="1"/>
            </p:cNvSpPr>
            <p:nvPr/>
          </p:nvSpPr>
          <p:spPr bwMode="auto">
            <a:xfrm>
              <a:off x="4443413" y="2609850"/>
              <a:ext cx="19050" cy="252413"/>
            </a:xfrm>
            <a:custGeom>
              <a:avLst/>
              <a:gdLst>
                <a:gd name="T0" fmla="*/ 0 w 54"/>
                <a:gd name="T1" fmla="*/ 32 h 702"/>
                <a:gd name="T2" fmla="*/ 0 w 54"/>
                <a:gd name="T3" fmla="*/ 32 h 702"/>
                <a:gd name="T4" fmla="*/ 32 w 54"/>
                <a:gd name="T5" fmla="*/ 0 h 702"/>
                <a:gd name="T6" fmla="*/ 32 w 54"/>
                <a:gd name="T7" fmla="*/ 0 h 702"/>
                <a:gd name="T8" fmla="*/ 53 w 54"/>
                <a:gd name="T9" fmla="*/ 32 h 702"/>
                <a:gd name="T10" fmla="*/ 53 w 54"/>
                <a:gd name="T11" fmla="*/ 659 h 702"/>
                <a:gd name="T12" fmla="*/ 32 w 54"/>
                <a:gd name="T13" fmla="*/ 701 h 702"/>
                <a:gd name="T14" fmla="*/ 32 w 54"/>
                <a:gd name="T15" fmla="*/ 701 h 702"/>
                <a:gd name="T16" fmla="*/ 0 w 54"/>
                <a:gd name="T17" fmla="*/ 659 h 702"/>
                <a:gd name="T18" fmla="*/ 0 w 54"/>
                <a:gd name="T19" fmla="*/ 3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702">
                  <a:moveTo>
                    <a:pt x="0" y="32"/>
                  </a:moveTo>
                  <a:lnTo>
                    <a:pt x="0" y="32"/>
                  </a:lnTo>
                  <a:cubicBezTo>
                    <a:pt x="0" y="11"/>
                    <a:pt x="10" y="0"/>
                    <a:pt x="32" y="0"/>
                  </a:cubicBezTo>
                  <a:lnTo>
                    <a:pt x="32" y="0"/>
                  </a:lnTo>
                  <a:cubicBezTo>
                    <a:pt x="42" y="0"/>
                    <a:pt x="53" y="11"/>
                    <a:pt x="53" y="32"/>
                  </a:cubicBezTo>
                  <a:cubicBezTo>
                    <a:pt x="53" y="659"/>
                    <a:pt x="53" y="659"/>
                    <a:pt x="53" y="659"/>
                  </a:cubicBezTo>
                  <a:cubicBezTo>
                    <a:pt x="53" y="680"/>
                    <a:pt x="42" y="701"/>
                    <a:pt x="32" y="701"/>
                  </a:cubicBezTo>
                  <a:lnTo>
                    <a:pt x="32" y="701"/>
                  </a:lnTo>
                  <a:cubicBezTo>
                    <a:pt x="10" y="701"/>
                    <a:pt x="0" y="680"/>
                    <a:pt x="0" y="659"/>
                  </a:cubicBezTo>
                  <a:lnTo>
                    <a:pt x="0" y="32"/>
                  </a:lnTo>
                </a:path>
              </a:pathLst>
            </a:custGeom>
            <a:solidFill>
              <a:srgbClr val="2A2E3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2" name="Freeform 3"/>
            <p:cNvSpPr>
              <a:spLocks noChangeArrowheads="1"/>
            </p:cNvSpPr>
            <p:nvPr/>
          </p:nvSpPr>
          <p:spPr bwMode="auto">
            <a:xfrm>
              <a:off x="1474788" y="1565275"/>
              <a:ext cx="2965450" cy="4425950"/>
            </a:xfrm>
            <a:custGeom>
              <a:avLst/>
              <a:gdLst>
                <a:gd name="T0" fmla="*/ 8235 w 8236"/>
                <a:gd name="T1" fmla="*/ 11741 h 12294"/>
                <a:gd name="T2" fmla="*/ 8235 w 8236"/>
                <a:gd name="T3" fmla="*/ 11741 h 12294"/>
                <a:gd name="T4" fmla="*/ 7683 w 8236"/>
                <a:gd name="T5" fmla="*/ 12293 h 12294"/>
                <a:gd name="T6" fmla="*/ 563 w 8236"/>
                <a:gd name="T7" fmla="*/ 12293 h 12294"/>
                <a:gd name="T8" fmla="*/ 0 w 8236"/>
                <a:gd name="T9" fmla="*/ 11741 h 12294"/>
                <a:gd name="T10" fmla="*/ 0 w 8236"/>
                <a:gd name="T11" fmla="*/ 553 h 12294"/>
                <a:gd name="T12" fmla="*/ 563 w 8236"/>
                <a:gd name="T13" fmla="*/ 0 h 12294"/>
                <a:gd name="T14" fmla="*/ 7683 w 8236"/>
                <a:gd name="T15" fmla="*/ 0 h 12294"/>
                <a:gd name="T16" fmla="*/ 8235 w 8236"/>
                <a:gd name="T17" fmla="*/ 553 h 12294"/>
                <a:gd name="T18" fmla="*/ 8235 w 8236"/>
                <a:gd name="T19" fmla="*/ 11741 h 1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36" h="12294">
                  <a:moveTo>
                    <a:pt x="8235" y="11741"/>
                  </a:moveTo>
                  <a:lnTo>
                    <a:pt x="8235" y="11741"/>
                  </a:lnTo>
                  <a:cubicBezTo>
                    <a:pt x="8235" y="12049"/>
                    <a:pt x="7991" y="12293"/>
                    <a:pt x="7683" y="12293"/>
                  </a:cubicBezTo>
                  <a:cubicBezTo>
                    <a:pt x="563" y="12293"/>
                    <a:pt x="563" y="12293"/>
                    <a:pt x="563" y="12293"/>
                  </a:cubicBezTo>
                  <a:cubicBezTo>
                    <a:pt x="255" y="12293"/>
                    <a:pt x="0" y="12049"/>
                    <a:pt x="0" y="11741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255"/>
                    <a:pt x="255" y="0"/>
                    <a:pt x="563" y="0"/>
                  </a:cubicBezTo>
                  <a:cubicBezTo>
                    <a:pt x="7683" y="0"/>
                    <a:pt x="7683" y="0"/>
                    <a:pt x="7683" y="0"/>
                  </a:cubicBezTo>
                  <a:cubicBezTo>
                    <a:pt x="7991" y="0"/>
                    <a:pt x="8235" y="255"/>
                    <a:pt x="8235" y="553"/>
                  </a:cubicBezTo>
                  <a:lnTo>
                    <a:pt x="8235" y="11741"/>
                  </a:lnTo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3" name="Freeform 4"/>
            <p:cNvSpPr>
              <a:spLocks noChangeArrowheads="1"/>
            </p:cNvSpPr>
            <p:nvPr/>
          </p:nvSpPr>
          <p:spPr bwMode="auto">
            <a:xfrm>
              <a:off x="1463675" y="1554163"/>
              <a:ext cx="2987675" cy="4448175"/>
            </a:xfrm>
            <a:custGeom>
              <a:avLst/>
              <a:gdLst>
                <a:gd name="T0" fmla="*/ 7715 w 8300"/>
                <a:gd name="T1" fmla="*/ 12357 h 12358"/>
                <a:gd name="T2" fmla="*/ 7715 w 8300"/>
                <a:gd name="T3" fmla="*/ 12357 h 12358"/>
                <a:gd name="T4" fmla="*/ 595 w 8300"/>
                <a:gd name="T5" fmla="*/ 12357 h 12358"/>
                <a:gd name="T6" fmla="*/ 0 w 8300"/>
                <a:gd name="T7" fmla="*/ 11773 h 12358"/>
                <a:gd name="T8" fmla="*/ 0 w 8300"/>
                <a:gd name="T9" fmla="*/ 585 h 12358"/>
                <a:gd name="T10" fmla="*/ 595 w 8300"/>
                <a:gd name="T11" fmla="*/ 0 h 12358"/>
                <a:gd name="T12" fmla="*/ 7715 w 8300"/>
                <a:gd name="T13" fmla="*/ 0 h 12358"/>
                <a:gd name="T14" fmla="*/ 8299 w 8300"/>
                <a:gd name="T15" fmla="*/ 585 h 12358"/>
                <a:gd name="T16" fmla="*/ 8299 w 8300"/>
                <a:gd name="T17" fmla="*/ 11773 h 12358"/>
                <a:gd name="T18" fmla="*/ 7715 w 8300"/>
                <a:gd name="T19" fmla="*/ 12357 h 12358"/>
                <a:gd name="T20" fmla="*/ 595 w 8300"/>
                <a:gd name="T21" fmla="*/ 64 h 12358"/>
                <a:gd name="T22" fmla="*/ 595 w 8300"/>
                <a:gd name="T23" fmla="*/ 64 h 12358"/>
                <a:gd name="T24" fmla="*/ 64 w 8300"/>
                <a:gd name="T25" fmla="*/ 585 h 12358"/>
                <a:gd name="T26" fmla="*/ 64 w 8300"/>
                <a:gd name="T27" fmla="*/ 11773 h 12358"/>
                <a:gd name="T28" fmla="*/ 595 w 8300"/>
                <a:gd name="T29" fmla="*/ 12294 h 12358"/>
                <a:gd name="T30" fmla="*/ 7715 w 8300"/>
                <a:gd name="T31" fmla="*/ 12294 h 12358"/>
                <a:gd name="T32" fmla="*/ 8246 w 8300"/>
                <a:gd name="T33" fmla="*/ 11773 h 12358"/>
                <a:gd name="T34" fmla="*/ 8246 w 8300"/>
                <a:gd name="T35" fmla="*/ 585 h 12358"/>
                <a:gd name="T36" fmla="*/ 7715 w 8300"/>
                <a:gd name="T37" fmla="*/ 64 h 12358"/>
                <a:gd name="T38" fmla="*/ 595 w 8300"/>
                <a:gd name="T39" fmla="*/ 64 h 1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00" h="12358">
                  <a:moveTo>
                    <a:pt x="7715" y="12357"/>
                  </a:moveTo>
                  <a:lnTo>
                    <a:pt x="7715" y="12357"/>
                  </a:lnTo>
                  <a:cubicBezTo>
                    <a:pt x="595" y="12357"/>
                    <a:pt x="595" y="12357"/>
                    <a:pt x="595" y="12357"/>
                  </a:cubicBezTo>
                  <a:cubicBezTo>
                    <a:pt x="266" y="12357"/>
                    <a:pt x="0" y="12092"/>
                    <a:pt x="0" y="11773"/>
                  </a:cubicBezTo>
                  <a:cubicBezTo>
                    <a:pt x="0" y="585"/>
                    <a:pt x="0" y="585"/>
                    <a:pt x="0" y="585"/>
                  </a:cubicBezTo>
                  <a:cubicBezTo>
                    <a:pt x="0" y="266"/>
                    <a:pt x="266" y="0"/>
                    <a:pt x="595" y="0"/>
                  </a:cubicBezTo>
                  <a:cubicBezTo>
                    <a:pt x="7715" y="0"/>
                    <a:pt x="7715" y="0"/>
                    <a:pt x="7715" y="0"/>
                  </a:cubicBezTo>
                  <a:cubicBezTo>
                    <a:pt x="8044" y="0"/>
                    <a:pt x="8299" y="266"/>
                    <a:pt x="8299" y="585"/>
                  </a:cubicBezTo>
                  <a:cubicBezTo>
                    <a:pt x="8299" y="11773"/>
                    <a:pt x="8299" y="11773"/>
                    <a:pt x="8299" y="11773"/>
                  </a:cubicBezTo>
                  <a:cubicBezTo>
                    <a:pt x="8299" y="12092"/>
                    <a:pt x="8044" y="12357"/>
                    <a:pt x="7715" y="12357"/>
                  </a:cubicBezTo>
                  <a:close/>
                  <a:moveTo>
                    <a:pt x="595" y="64"/>
                  </a:moveTo>
                  <a:lnTo>
                    <a:pt x="595" y="64"/>
                  </a:lnTo>
                  <a:cubicBezTo>
                    <a:pt x="298" y="64"/>
                    <a:pt x="64" y="298"/>
                    <a:pt x="64" y="585"/>
                  </a:cubicBezTo>
                  <a:cubicBezTo>
                    <a:pt x="64" y="11773"/>
                    <a:pt x="64" y="11773"/>
                    <a:pt x="64" y="11773"/>
                  </a:cubicBezTo>
                  <a:cubicBezTo>
                    <a:pt x="64" y="12060"/>
                    <a:pt x="298" y="12294"/>
                    <a:pt x="595" y="12294"/>
                  </a:cubicBezTo>
                  <a:cubicBezTo>
                    <a:pt x="7715" y="12294"/>
                    <a:pt x="7715" y="12294"/>
                    <a:pt x="7715" y="12294"/>
                  </a:cubicBezTo>
                  <a:cubicBezTo>
                    <a:pt x="8001" y="12294"/>
                    <a:pt x="8246" y="12060"/>
                    <a:pt x="8246" y="11773"/>
                  </a:cubicBezTo>
                  <a:cubicBezTo>
                    <a:pt x="8246" y="585"/>
                    <a:pt x="8246" y="585"/>
                    <a:pt x="8246" y="585"/>
                  </a:cubicBezTo>
                  <a:cubicBezTo>
                    <a:pt x="8246" y="298"/>
                    <a:pt x="8001" y="64"/>
                    <a:pt x="7715" y="64"/>
                  </a:cubicBezTo>
                  <a:cubicBezTo>
                    <a:pt x="595" y="64"/>
                    <a:pt x="595" y="64"/>
                    <a:pt x="595" y="64"/>
                  </a:cubicBezTo>
                  <a:close/>
                </a:path>
              </a:pathLst>
            </a:custGeom>
            <a:solidFill>
              <a:srgbClr val="2A2E3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4" name="Freeform 5"/>
            <p:cNvSpPr>
              <a:spLocks noChangeArrowheads="1"/>
            </p:cNvSpPr>
            <p:nvPr/>
          </p:nvSpPr>
          <p:spPr bwMode="auto">
            <a:xfrm>
              <a:off x="2847975" y="5673725"/>
              <a:ext cx="225425" cy="225425"/>
            </a:xfrm>
            <a:custGeom>
              <a:avLst/>
              <a:gdLst>
                <a:gd name="T0" fmla="*/ 627 w 628"/>
                <a:gd name="T1" fmla="*/ 308 h 627"/>
                <a:gd name="T2" fmla="*/ 627 w 628"/>
                <a:gd name="T3" fmla="*/ 308 h 627"/>
                <a:gd name="T4" fmla="*/ 318 w 628"/>
                <a:gd name="T5" fmla="*/ 626 h 627"/>
                <a:gd name="T6" fmla="*/ 0 w 628"/>
                <a:gd name="T7" fmla="*/ 308 h 627"/>
                <a:gd name="T8" fmla="*/ 318 w 628"/>
                <a:gd name="T9" fmla="*/ 0 h 627"/>
                <a:gd name="T10" fmla="*/ 627 w 628"/>
                <a:gd name="T11" fmla="*/ 308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8" h="627">
                  <a:moveTo>
                    <a:pt x="627" y="308"/>
                  </a:moveTo>
                  <a:lnTo>
                    <a:pt x="627" y="308"/>
                  </a:lnTo>
                  <a:cubicBezTo>
                    <a:pt x="627" y="488"/>
                    <a:pt x="488" y="626"/>
                    <a:pt x="318" y="626"/>
                  </a:cubicBezTo>
                  <a:cubicBezTo>
                    <a:pt x="138" y="626"/>
                    <a:pt x="0" y="488"/>
                    <a:pt x="0" y="308"/>
                  </a:cubicBezTo>
                  <a:cubicBezTo>
                    <a:pt x="0" y="138"/>
                    <a:pt x="138" y="0"/>
                    <a:pt x="318" y="0"/>
                  </a:cubicBezTo>
                  <a:cubicBezTo>
                    <a:pt x="488" y="0"/>
                    <a:pt x="627" y="138"/>
                    <a:pt x="627" y="308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5" name="Freeform 6"/>
            <p:cNvSpPr>
              <a:spLocks noChangeArrowheads="1"/>
            </p:cNvSpPr>
            <p:nvPr/>
          </p:nvSpPr>
          <p:spPr bwMode="auto">
            <a:xfrm>
              <a:off x="2916238" y="5738813"/>
              <a:ext cx="88900" cy="92075"/>
            </a:xfrm>
            <a:custGeom>
              <a:avLst/>
              <a:gdLst>
                <a:gd name="T0" fmla="*/ 191 w 245"/>
                <a:gd name="T1" fmla="*/ 255 h 256"/>
                <a:gd name="T2" fmla="*/ 191 w 245"/>
                <a:gd name="T3" fmla="*/ 255 h 256"/>
                <a:gd name="T4" fmla="*/ 53 w 245"/>
                <a:gd name="T5" fmla="*/ 255 h 256"/>
                <a:gd name="T6" fmla="*/ 0 w 245"/>
                <a:gd name="T7" fmla="*/ 202 h 256"/>
                <a:gd name="T8" fmla="*/ 0 w 245"/>
                <a:gd name="T9" fmla="*/ 53 h 256"/>
                <a:gd name="T10" fmla="*/ 53 w 245"/>
                <a:gd name="T11" fmla="*/ 0 h 256"/>
                <a:gd name="T12" fmla="*/ 191 w 245"/>
                <a:gd name="T13" fmla="*/ 0 h 256"/>
                <a:gd name="T14" fmla="*/ 244 w 245"/>
                <a:gd name="T15" fmla="*/ 53 h 256"/>
                <a:gd name="T16" fmla="*/ 244 w 245"/>
                <a:gd name="T17" fmla="*/ 202 h 256"/>
                <a:gd name="T18" fmla="*/ 191 w 245"/>
                <a:gd name="T19" fmla="*/ 255 h 256"/>
                <a:gd name="T20" fmla="*/ 53 w 245"/>
                <a:gd name="T21" fmla="*/ 21 h 256"/>
                <a:gd name="T22" fmla="*/ 53 w 245"/>
                <a:gd name="T23" fmla="*/ 21 h 256"/>
                <a:gd name="T24" fmla="*/ 21 w 245"/>
                <a:gd name="T25" fmla="*/ 53 h 256"/>
                <a:gd name="T26" fmla="*/ 21 w 245"/>
                <a:gd name="T27" fmla="*/ 202 h 256"/>
                <a:gd name="T28" fmla="*/ 53 w 245"/>
                <a:gd name="T29" fmla="*/ 234 h 256"/>
                <a:gd name="T30" fmla="*/ 191 w 245"/>
                <a:gd name="T31" fmla="*/ 234 h 256"/>
                <a:gd name="T32" fmla="*/ 223 w 245"/>
                <a:gd name="T33" fmla="*/ 202 h 256"/>
                <a:gd name="T34" fmla="*/ 223 w 245"/>
                <a:gd name="T35" fmla="*/ 53 h 256"/>
                <a:gd name="T36" fmla="*/ 191 w 245"/>
                <a:gd name="T37" fmla="*/ 21 h 256"/>
                <a:gd name="T38" fmla="*/ 53 w 245"/>
                <a:gd name="T39" fmla="*/ 21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5" h="256">
                  <a:moveTo>
                    <a:pt x="191" y="255"/>
                  </a:moveTo>
                  <a:lnTo>
                    <a:pt x="191" y="255"/>
                  </a:lnTo>
                  <a:cubicBezTo>
                    <a:pt x="53" y="255"/>
                    <a:pt x="53" y="255"/>
                    <a:pt x="53" y="255"/>
                  </a:cubicBezTo>
                  <a:cubicBezTo>
                    <a:pt x="21" y="255"/>
                    <a:pt x="0" y="234"/>
                    <a:pt x="0" y="20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2"/>
                    <a:pt x="21" y="0"/>
                    <a:pt x="53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223" y="0"/>
                    <a:pt x="244" y="32"/>
                    <a:pt x="244" y="5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4" y="234"/>
                    <a:pt x="223" y="255"/>
                    <a:pt x="191" y="255"/>
                  </a:cubicBezTo>
                  <a:close/>
                  <a:moveTo>
                    <a:pt x="53" y="21"/>
                  </a:moveTo>
                  <a:lnTo>
                    <a:pt x="53" y="21"/>
                  </a:lnTo>
                  <a:cubicBezTo>
                    <a:pt x="32" y="21"/>
                    <a:pt x="21" y="43"/>
                    <a:pt x="21" y="53"/>
                  </a:cubicBezTo>
                  <a:cubicBezTo>
                    <a:pt x="21" y="202"/>
                    <a:pt x="21" y="202"/>
                    <a:pt x="21" y="202"/>
                  </a:cubicBezTo>
                  <a:cubicBezTo>
                    <a:pt x="21" y="223"/>
                    <a:pt x="32" y="234"/>
                    <a:pt x="53" y="234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212" y="234"/>
                    <a:pt x="223" y="223"/>
                    <a:pt x="223" y="202"/>
                  </a:cubicBezTo>
                  <a:cubicBezTo>
                    <a:pt x="223" y="53"/>
                    <a:pt x="223" y="53"/>
                    <a:pt x="223" y="53"/>
                  </a:cubicBezTo>
                  <a:cubicBezTo>
                    <a:pt x="223" y="43"/>
                    <a:pt x="212" y="21"/>
                    <a:pt x="191" y="21"/>
                  </a:cubicBezTo>
                  <a:cubicBezTo>
                    <a:pt x="53" y="21"/>
                    <a:pt x="53" y="21"/>
                    <a:pt x="53" y="21"/>
                  </a:cubicBezTo>
                  <a:close/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6" name="Freeform 7"/>
            <p:cNvSpPr>
              <a:spLocks noChangeArrowheads="1"/>
            </p:cNvSpPr>
            <p:nvPr/>
          </p:nvSpPr>
          <p:spPr bwMode="auto">
            <a:xfrm>
              <a:off x="2940050" y="1757363"/>
              <a:ext cx="42863" cy="42862"/>
            </a:xfrm>
            <a:custGeom>
              <a:avLst/>
              <a:gdLst>
                <a:gd name="T0" fmla="*/ 117 w 118"/>
                <a:gd name="T1" fmla="*/ 53 h 118"/>
                <a:gd name="T2" fmla="*/ 117 w 118"/>
                <a:gd name="T3" fmla="*/ 53 h 118"/>
                <a:gd name="T4" fmla="*/ 63 w 118"/>
                <a:gd name="T5" fmla="*/ 117 h 118"/>
                <a:gd name="T6" fmla="*/ 0 w 118"/>
                <a:gd name="T7" fmla="*/ 53 h 118"/>
                <a:gd name="T8" fmla="*/ 63 w 118"/>
                <a:gd name="T9" fmla="*/ 0 h 118"/>
                <a:gd name="T10" fmla="*/ 117 w 118"/>
                <a:gd name="T11" fmla="*/ 5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117" y="53"/>
                  </a:moveTo>
                  <a:lnTo>
                    <a:pt x="117" y="53"/>
                  </a:lnTo>
                  <a:cubicBezTo>
                    <a:pt x="117" y="85"/>
                    <a:pt x="95" y="117"/>
                    <a:pt x="63" y="117"/>
                  </a:cubicBezTo>
                  <a:cubicBezTo>
                    <a:pt x="32" y="117"/>
                    <a:pt x="0" y="85"/>
                    <a:pt x="0" y="53"/>
                  </a:cubicBezTo>
                  <a:cubicBezTo>
                    <a:pt x="0" y="22"/>
                    <a:pt x="32" y="0"/>
                    <a:pt x="63" y="0"/>
                  </a:cubicBezTo>
                  <a:cubicBezTo>
                    <a:pt x="95" y="0"/>
                    <a:pt x="117" y="22"/>
                    <a:pt x="117" y="5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7" name="Freeform 8"/>
            <p:cNvSpPr>
              <a:spLocks noChangeArrowheads="1"/>
            </p:cNvSpPr>
            <p:nvPr/>
          </p:nvSpPr>
          <p:spPr bwMode="auto">
            <a:xfrm>
              <a:off x="1597025" y="1968500"/>
              <a:ext cx="2732088" cy="3611563"/>
            </a:xfrm>
            <a:custGeom>
              <a:avLst/>
              <a:gdLst>
                <a:gd name="T0" fmla="*/ 7587 w 7588"/>
                <a:gd name="T1" fmla="*/ 10030 h 10031"/>
                <a:gd name="T2" fmla="*/ 0 w 7588"/>
                <a:gd name="T3" fmla="*/ 10030 h 10031"/>
                <a:gd name="T4" fmla="*/ 0 w 7588"/>
                <a:gd name="T5" fmla="*/ 0 h 10031"/>
                <a:gd name="T6" fmla="*/ 7587 w 7588"/>
                <a:gd name="T7" fmla="*/ 0 h 10031"/>
                <a:gd name="T8" fmla="*/ 7587 w 7588"/>
                <a:gd name="T9" fmla="*/ 10030 h 10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8" h="10031">
                  <a:moveTo>
                    <a:pt x="7587" y="10030"/>
                  </a:moveTo>
                  <a:lnTo>
                    <a:pt x="0" y="10030"/>
                  </a:lnTo>
                  <a:lnTo>
                    <a:pt x="0" y="0"/>
                  </a:lnTo>
                  <a:lnTo>
                    <a:pt x="7587" y="0"/>
                  </a:lnTo>
                  <a:lnTo>
                    <a:pt x="7587" y="1003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054072" y="3351833"/>
            <a:ext cx="1699011" cy="224623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0754481" y="4098015"/>
            <a:ext cx="1007345" cy="2118060"/>
            <a:chOff x="5348288" y="496888"/>
            <a:chExt cx="3155950" cy="6635750"/>
          </a:xfrm>
        </p:grpSpPr>
        <p:grpSp>
          <p:nvGrpSpPr>
            <p:cNvPr id="30" name="Group 29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32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3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4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5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6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7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31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rgbClr val="26292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38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0833752" y="4392702"/>
            <a:ext cx="848297" cy="1511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9225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0"/>
                            </p:stCondLst>
                            <p:childTnLst>
                              <p:par>
                                <p:cTn id="3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9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8" grpId="0"/>
      <p:bldP spid="28" grpId="0"/>
      <p:bldP spid="38" grpId="0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2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676" y="5069205"/>
            <a:ext cx="8327301" cy="789359"/>
          </a:xfrm>
          <a:prstGeom prst="rect">
            <a:avLst/>
          </a:prstGeom>
        </p:spPr>
      </p:pic>
      <p:sp>
        <p:nvSpPr>
          <p:cNvPr id="7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55689" y="1594720"/>
            <a:ext cx="2634636" cy="4779576"/>
          </a:xfrm>
        </p:spPr>
        <p:txBody>
          <a:bodyPr>
            <a:normAutofit/>
          </a:bodyPr>
          <a:lstStyle>
            <a:lvl1pPr marL="0" indent="0" algn="just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000285" y="2070675"/>
            <a:ext cx="6852528" cy="3929589"/>
            <a:chOff x="1573213" y="2011363"/>
            <a:chExt cx="6840537" cy="3922712"/>
          </a:xfrm>
        </p:grpSpPr>
        <p:sp>
          <p:nvSpPr>
            <p:cNvPr id="12" name="Freeform 1"/>
            <p:cNvSpPr>
              <a:spLocks noChangeArrowheads="1"/>
            </p:cNvSpPr>
            <p:nvPr/>
          </p:nvSpPr>
          <p:spPr bwMode="auto">
            <a:xfrm>
              <a:off x="2241550" y="2011363"/>
              <a:ext cx="5532438" cy="3798887"/>
            </a:xfrm>
            <a:custGeom>
              <a:avLst/>
              <a:gdLst>
                <a:gd name="T0" fmla="*/ 15366 w 15367"/>
                <a:gd name="T1" fmla="*/ 10129 h 10553"/>
                <a:gd name="T2" fmla="*/ 15366 w 15367"/>
                <a:gd name="T3" fmla="*/ 10129 h 10553"/>
                <a:gd name="T4" fmla="*/ 14950 w 15367"/>
                <a:gd name="T5" fmla="*/ 10552 h 10553"/>
                <a:gd name="T6" fmla="*/ 423 w 15367"/>
                <a:gd name="T7" fmla="*/ 10552 h 10553"/>
                <a:gd name="T8" fmla="*/ 0 w 15367"/>
                <a:gd name="T9" fmla="*/ 10129 h 10553"/>
                <a:gd name="T10" fmla="*/ 0 w 15367"/>
                <a:gd name="T11" fmla="*/ 416 h 10553"/>
                <a:gd name="T12" fmla="*/ 423 w 15367"/>
                <a:gd name="T13" fmla="*/ 0 h 10553"/>
                <a:gd name="T14" fmla="*/ 14950 w 15367"/>
                <a:gd name="T15" fmla="*/ 0 h 10553"/>
                <a:gd name="T16" fmla="*/ 15366 w 15367"/>
                <a:gd name="T17" fmla="*/ 416 h 10553"/>
                <a:gd name="T18" fmla="*/ 15366 w 15367"/>
                <a:gd name="T19" fmla="*/ 10129 h 10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67" h="10553">
                  <a:moveTo>
                    <a:pt x="15366" y="10129"/>
                  </a:moveTo>
                  <a:lnTo>
                    <a:pt x="15366" y="10129"/>
                  </a:lnTo>
                  <a:cubicBezTo>
                    <a:pt x="15366" y="10365"/>
                    <a:pt x="15178" y="10552"/>
                    <a:pt x="14950" y="10552"/>
                  </a:cubicBezTo>
                  <a:cubicBezTo>
                    <a:pt x="423" y="10552"/>
                    <a:pt x="423" y="10552"/>
                    <a:pt x="423" y="10552"/>
                  </a:cubicBezTo>
                  <a:cubicBezTo>
                    <a:pt x="187" y="10552"/>
                    <a:pt x="0" y="10365"/>
                    <a:pt x="0" y="10129"/>
                  </a:cubicBezTo>
                  <a:cubicBezTo>
                    <a:pt x="0" y="416"/>
                    <a:pt x="0" y="416"/>
                    <a:pt x="0" y="416"/>
                  </a:cubicBezTo>
                  <a:cubicBezTo>
                    <a:pt x="0" y="187"/>
                    <a:pt x="187" y="0"/>
                    <a:pt x="423" y="0"/>
                  </a:cubicBezTo>
                  <a:cubicBezTo>
                    <a:pt x="14950" y="0"/>
                    <a:pt x="14950" y="0"/>
                    <a:pt x="14950" y="0"/>
                  </a:cubicBezTo>
                  <a:cubicBezTo>
                    <a:pt x="15178" y="0"/>
                    <a:pt x="15366" y="187"/>
                    <a:pt x="15366" y="416"/>
                  </a:cubicBezTo>
                  <a:lnTo>
                    <a:pt x="15366" y="10129"/>
                  </a:lnTo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3" name="Freeform 2"/>
            <p:cNvSpPr>
              <a:spLocks noChangeArrowheads="1"/>
            </p:cNvSpPr>
            <p:nvPr/>
          </p:nvSpPr>
          <p:spPr bwMode="auto">
            <a:xfrm>
              <a:off x="1573213" y="5726113"/>
              <a:ext cx="6840537" cy="207962"/>
            </a:xfrm>
            <a:custGeom>
              <a:avLst/>
              <a:gdLst>
                <a:gd name="T0" fmla="*/ 18999 w 19000"/>
                <a:gd name="T1" fmla="*/ 347 h 577"/>
                <a:gd name="T2" fmla="*/ 18999 w 19000"/>
                <a:gd name="T3" fmla="*/ 347 h 577"/>
                <a:gd name="T4" fmla="*/ 18284 w 19000"/>
                <a:gd name="T5" fmla="*/ 576 h 577"/>
                <a:gd name="T6" fmla="*/ 742 w 19000"/>
                <a:gd name="T7" fmla="*/ 576 h 577"/>
                <a:gd name="T8" fmla="*/ 0 w 19000"/>
                <a:gd name="T9" fmla="*/ 347 h 577"/>
                <a:gd name="T10" fmla="*/ 0 w 19000"/>
                <a:gd name="T11" fmla="*/ 0 h 577"/>
                <a:gd name="T12" fmla="*/ 18999 w 19000"/>
                <a:gd name="T13" fmla="*/ 0 h 577"/>
                <a:gd name="T14" fmla="*/ 18999 w 19000"/>
                <a:gd name="T15" fmla="*/ 34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577">
                  <a:moveTo>
                    <a:pt x="18999" y="347"/>
                  </a:moveTo>
                  <a:lnTo>
                    <a:pt x="18999" y="347"/>
                  </a:lnTo>
                  <a:cubicBezTo>
                    <a:pt x="18999" y="347"/>
                    <a:pt x="18693" y="576"/>
                    <a:pt x="18284" y="576"/>
                  </a:cubicBezTo>
                  <a:cubicBezTo>
                    <a:pt x="17875" y="576"/>
                    <a:pt x="1095" y="576"/>
                    <a:pt x="742" y="576"/>
                  </a:cubicBezTo>
                  <a:cubicBezTo>
                    <a:pt x="395" y="576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99" y="0"/>
                    <a:pt x="18999" y="0"/>
                    <a:pt x="18999" y="0"/>
                  </a:cubicBezTo>
                  <a:lnTo>
                    <a:pt x="18999" y="347"/>
                  </a:lnTo>
                </a:path>
              </a:pathLst>
            </a:custGeom>
            <a:solidFill>
              <a:srgbClr val="F4F4F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4" name="Freeform 3"/>
            <p:cNvSpPr>
              <a:spLocks noChangeArrowheads="1"/>
            </p:cNvSpPr>
            <p:nvPr/>
          </p:nvSpPr>
          <p:spPr bwMode="auto">
            <a:xfrm>
              <a:off x="1573213" y="5849938"/>
              <a:ext cx="6840537" cy="82550"/>
            </a:xfrm>
            <a:custGeom>
              <a:avLst/>
              <a:gdLst>
                <a:gd name="T0" fmla="*/ 0 w 19000"/>
                <a:gd name="T1" fmla="*/ 0 h 230"/>
                <a:gd name="T2" fmla="*/ 0 w 19000"/>
                <a:gd name="T3" fmla="*/ 0 h 230"/>
                <a:gd name="T4" fmla="*/ 742 w 19000"/>
                <a:gd name="T5" fmla="*/ 229 h 230"/>
                <a:gd name="T6" fmla="*/ 18284 w 19000"/>
                <a:gd name="T7" fmla="*/ 229 h 230"/>
                <a:gd name="T8" fmla="*/ 18999 w 19000"/>
                <a:gd name="T9" fmla="*/ 0 h 230"/>
                <a:gd name="T10" fmla="*/ 0 w 19000"/>
                <a:gd name="T11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00" h="23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95" y="229"/>
                    <a:pt x="742" y="229"/>
                  </a:cubicBezTo>
                  <a:cubicBezTo>
                    <a:pt x="1095" y="229"/>
                    <a:pt x="17875" y="229"/>
                    <a:pt x="18284" y="229"/>
                  </a:cubicBezTo>
                  <a:cubicBezTo>
                    <a:pt x="18693" y="229"/>
                    <a:pt x="18999" y="0"/>
                    <a:pt x="18999" y="0"/>
                  </a:cubicBezTo>
                  <a:lnTo>
                    <a:pt x="0" y="0"/>
                  </a:lnTo>
                </a:path>
              </a:pathLst>
            </a:custGeom>
            <a:solidFill>
              <a:srgbClr val="E2E2E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5" name="Freeform 4"/>
            <p:cNvSpPr>
              <a:spLocks noChangeArrowheads="1"/>
            </p:cNvSpPr>
            <p:nvPr/>
          </p:nvSpPr>
          <p:spPr bwMode="auto">
            <a:xfrm>
              <a:off x="4508500" y="5726113"/>
              <a:ext cx="973138" cy="77787"/>
            </a:xfrm>
            <a:custGeom>
              <a:avLst/>
              <a:gdLst>
                <a:gd name="T0" fmla="*/ 0 w 2704"/>
                <a:gd name="T1" fmla="*/ 0 h 216"/>
                <a:gd name="T2" fmla="*/ 0 w 2704"/>
                <a:gd name="T3" fmla="*/ 0 h 216"/>
                <a:gd name="T4" fmla="*/ 298 w 2704"/>
                <a:gd name="T5" fmla="*/ 215 h 216"/>
                <a:gd name="T6" fmla="*/ 2405 w 2704"/>
                <a:gd name="T7" fmla="*/ 215 h 216"/>
                <a:gd name="T8" fmla="*/ 2703 w 2704"/>
                <a:gd name="T9" fmla="*/ 0 h 216"/>
                <a:gd name="T10" fmla="*/ 0 w 2704"/>
                <a:gd name="T1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4" h="216">
                  <a:moveTo>
                    <a:pt x="0" y="0"/>
                  </a:moveTo>
                  <a:lnTo>
                    <a:pt x="0" y="0"/>
                  </a:lnTo>
                  <a:cubicBezTo>
                    <a:pt x="41" y="125"/>
                    <a:pt x="159" y="215"/>
                    <a:pt x="298" y="215"/>
                  </a:cubicBezTo>
                  <a:cubicBezTo>
                    <a:pt x="2405" y="215"/>
                    <a:pt x="2405" y="215"/>
                    <a:pt x="2405" y="215"/>
                  </a:cubicBezTo>
                  <a:cubicBezTo>
                    <a:pt x="2543" y="215"/>
                    <a:pt x="2661" y="125"/>
                    <a:pt x="2703" y="0"/>
                  </a:cubicBezTo>
                  <a:lnTo>
                    <a:pt x="0" y="0"/>
                  </a:lnTo>
                </a:path>
              </a:pathLst>
            </a:custGeom>
            <a:solidFill>
              <a:srgbClr val="D1D2D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6" name="Freeform 5"/>
            <p:cNvSpPr>
              <a:spLocks noChangeArrowheads="1"/>
            </p:cNvSpPr>
            <p:nvPr/>
          </p:nvSpPr>
          <p:spPr bwMode="auto">
            <a:xfrm>
              <a:off x="7675563" y="5775325"/>
              <a:ext cx="307975" cy="30163"/>
            </a:xfrm>
            <a:custGeom>
              <a:avLst/>
              <a:gdLst>
                <a:gd name="T0" fmla="*/ 853 w 854"/>
                <a:gd name="T1" fmla="*/ 42 h 84"/>
                <a:gd name="T2" fmla="*/ 853 w 854"/>
                <a:gd name="T3" fmla="*/ 42 h 84"/>
                <a:gd name="T4" fmla="*/ 811 w 854"/>
                <a:gd name="T5" fmla="*/ 83 h 84"/>
                <a:gd name="T6" fmla="*/ 42 w 854"/>
                <a:gd name="T7" fmla="*/ 83 h 84"/>
                <a:gd name="T8" fmla="*/ 0 w 854"/>
                <a:gd name="T9" fmla="*/ 42 h 84"/>
                <a:gd name="T10" fmla="*/ 0 w 854"/>
                <a:gd name="T11" fmla="*/ 42 h 84"/>
                <a:gd name="T12" fmla="*/ 42 w 854"/>
                <a:gd name="T13" fmla="*/ 0 h 84"/>
                <a:gd name="T14" fmla="*/ 811 w 854"/>
                <a:gd name="T15" fmla="*/ 0 h 84"/>
                <a:gd name="T16" fmla="*/ 853 w 854"/>
                <a:gd name="T17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4" h="84">
                  <a:moveTo>
                    <a:pt x="853" y="42"/>
                  </a:moveTo>
                  <a:lnTo>
                    <a:pt x="853" y="42"/>
                  </a:lnTo>
                  <a:cubicBezTo>
                    <a:pt x="853" y="69"/>
                    <a:pt x="832" y="83"/>
                    <a:pt x="811" y="83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21" y="83"/>
                    <a:pt x="0" y="69"/>
                    <a:pt x="0" y="42"/>
                  </a:cubicBezTo>
                  <a:lnTo>
                    <a:pt x="0" y="42"/>
                  </a:lnTo>
                  <a:cubicBezTo>
                    <a:pt x="0" y="21"/>
                    <a:pt x="21" y="0"/>
                    <a:pt x="42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32" y="0"/>
                    <a:pt x="853" y="21"/>
                    <a:pt x="853" y="42"/>
                  </a:cubicBezTo>
                </a:path>
              </a:pathLst>
            </a:custGeom>
            <a:solidFill>
              <a:srgbClr val="D1D2D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7" name="Freeform 6"/>
            <p:cNvSpPr>
              <a:spLocks noChangeArrowheads="1"/>
            </p:cNvSpPr>
            <p:nvPr/>
          </p:nvSpPr>
          <p:spPr bwMode="auto">
            <a:xfrm>
              <a:off x="5014913" y="2092325"/>
              <a:ext cx="30162" cy="30163"/>
            </a:xfrm>
            <a:custGeom>
              <a:avLst/>
              <a:gdLst>
                <a:gd name="T0" fmla="*/ 83 w 84"/>
                <a:gd name="T1" fmla="*/ 41 h 84"/>
                <a:gd name="T2" fmla="*/ 83 w 84"/>
                <a:gd name="T3" fmla="*/ 41 h 84"/>
                <a:gd name="T4" fmla="*/ 42 w 84"/>
                <a:gd name="T5" fmla="*/ 83 h 84"/>
                <a:gd name="T6" fmla="*/ 0 w 84"/>
                <a:gd name="T7" fmla="*/ 41 h 84"/>
                <a:gd name="T8" fmla="*/ 42 w 84"/>
                <a:gd name="T9" fmla="*/ 0 h 84"/>
                <a:gd name="T10" fmla="*/ 83 w 84"/>
                <a:gd name="T11" fmla="*/ 4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84">
                  <a:moveTo>
                    <a:pt x="83" y="41"/>
                  </a:moveTo>
                  <a:lnTo>
                    <a:pt x="83" y="41"/>
                  </a:lnTo>
                  <a:cubicBezTo>
                    <a:pt x="83" y="69"/>
                    <a:pt x="70" y="83"/>
                    <a:pt x="42" y="83"/>
                  </a:cubicBezTo>
                  <a:cubicBezTo>
                    <a:pt x="21" y="83"/>
                    <a:pt x="0" y="69"/>
                    <a:pt x="0" y="41"/>
                  </a:cubicBezTo>
                  <a:cubicBezTo>
                    <a:pt x="0" y="21"/>
                    <a:pt x="21" y="0"/>
                    <a:pt x="42" y="0"/>
                  </a:cubicBezTo>
                  <a:cubicBezTo>
                    <a:pt x="70" y="0"/>
                    <a:pt x="83" y="21"/>
                    <a:pt x="83" y="41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8" name="Freeform 7"/>
            <p:cNvSpPr>
              <a:spLocks noChangeArrowheads="1"/>
            </p:cNvSpPr>
            <p:nvPr/>
          </p:nvSpPr>
          <p:spPr bwMode="auto">
            <a:xfrm>
              <a:off x="2386013" y="2184400"/>
              <a:ext cx="5245100" cy="3314700"/>
            </a:xfrm>
            <a:custGeom>
              <a:avLst/>
              <a:gdLst>
                <a:gd name="T0" fmla="*/ 14568 w 14569"/>
                <a:gd name="T1" fmla="*/ 9207 h 9208"/>
                <a:gd name="T2" fmla="*/ 0 w 14569"/>
                <a:gd name="T3" fmla="*/ 9207 h 9208"/>
                <a:gd name="T4" fmla="*/ 0 w 14569"/>
                <a:gd name="T5" fmla="*/ 0 h 9208"/>
                <a:gd name="T6" fmla="*/ 14568 w 14569"/>
                <a:gd name="T7" fmla="*/ 0 h 9208"/>
                <a:gd name="T8" fmla="*/ 14568 w 14569"/>
                <a:gd name="T9" fmla="*/ 9207 h 9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69" h="9208">
                  <a:moveTo>
                    <a:pt x="14568" y="9207"/>
                  </a:moveTo>
                  <a:lnTo>
                    <a:pt x="0" y="9207"/>
                  </a:lnTo>
                  <a:lnTo>
                    <a:pt x="0" y="0"/>
                  </a:lnTo>
                  <a:lnTo>
                    <a:pt x="14568" y="0"/>
                  </a:lnTo>
                  <a:lnTo>
                    <a:pt x="14568" y="920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9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815511" y="2230413"/>
            <a:ext cx="5255107" cy="332124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396985" y="3364845"/>
            <a:ext cx="1340777" cy="2819139"/>
            <a:chOff x="5348288" y="496888"/>
            <a:chExt cx="3155950" cy="6635750"/>
          </a:xfrm>
        </p:grpSpPr>
        <p:grpSp>
          <p:nvGrpSpPr>
            <p:cNvPr id="21" name="Group 20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23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4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5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6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7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8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22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9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4511456" y="3769562"/>
            <a:ext cx="1129083" cy="201192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59656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9" grpId="0"/>
      <p:bldP spid="29" grpId="0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184" y="5069205"/>
            <a:ext cx="8327301" cy="7893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963" y="2220311"/>
            <a:ext cx="5626688" cy="3871161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337444" y="2640925"/>
            <a:ext cx="4970003" cy="341836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445" y="2346016"/>
            <a:ext cx="2176275" cy="387116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9344021" y="2744921"/>
            <a:ext cx="2104336" cy="3436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55689" y="1594720"/>
            <a:ext cx="2634636" cy="4779576"/>
          </a:xfrm>
        </p:spPr>
        <p:txBody>
          <a:bodyPr>
            <a:normAutofit/>
          </a:bodyPr>
          <a:lstStyle>
            <a:lvl1pPr marL="0" indent="0" algn="just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177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89" y="5105085"/>
            <a:ext cx="7570273" cy="7175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4564" y="1656752"/>
            <a:ext cx="2633293" cy="4684105"/>
          </a:xfrm>
          <a:prstGeom prst="rect">
            <a:avLst/>
          </a:prstGeom>
        </p:spPr>
      </p:pic>
      <p:sp>
        <p:nvSpPr>
          <p:cNvPr id="15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438695" y="2140705"/>
            <a:ext cx="2546247" cy="41577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55689" y="1594720"/>
            <a:ext cx="2634636" cy="4779576"/>
          </a:xfrm>
        </p:spPr>
        <p:txBody>
          <a:bodyPr>
            <a:normAutofit/>
          </a:bodyPr>
          <a:lstStyle>
            <a:lvl1pPr marL="0" indent="0" algn="just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8280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648" y="5105085"/>
            <a:ext cx="7570273" cy="7175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698" y="1876236"/>
            <a:ext cx="6189357" cy="4258277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673782" y="2339257"/>
            <a:ext cx="6103201" cy="3758519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55689" y="1594720"/>
            <a:ext cx="2634636" cy="4779576"/>
          </a:xfrm>
        </p:spPr>
        <p:txBody>
          <a:bodyPr>
            <a:normAutofit/>
          </a:bodyPr>
          <a:lstStyle>
            <a:lvl1pPr marL="0" indent="0" algn="just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7374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1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712" y="5105085"/>
            <a:ext cx="7570273" cy="717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347" y="1528307"/>
            <a:ext cx="2868507" cy="4936067"/>
          </a:xfrm>
          <a:prstGeom prst="rect">
            <a:avLst/>
          </a:prstGeom>
        </p:spPr>
      </p:pic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72270" y="2162811"/>
            <a:ext cx="2279649" cy="36860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55689" y="1594720"/>
            <a:ext cx="2634636" cy="4779576"/>
          </a:xfrm>
        </p:spPr>
        <p:txBody>
          <a:bodyPr>
            <a:normAutofit/>
          </a:bodyPr>
          <a:lstStyle>
            <a:lvl1pPr marL="0" indent="0" algn="just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0235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228" y="5105085"/>
            <a:ext cx="7570273" cy="717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934" y="795769"/>
            <a:ext cx="2960639" cy="5667768"/>
          </a:xfrm>
          <a:prstGeom prst="rect">
            <a:avLst/>
          </a:prstGeom>
        </p:spPr>
      </p:pic>
      <p:sp>
        <p:nvSpPr>
          <p:cNvPr id="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434354" y="1806709"/>
            <a:ext cx="2492329" cy="416919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55689" y="1594720"/>
            <a:ext cx="2634636" cy="4779576"/>
          </a:xfrm>
        </p:spPr>
        <p:txBody>
          <a:bodyPr>
            <a:normAutofit/>
          </a:bodyPr>
          <a:lstStyle>
            <a:lvl1pPr marL="0" indent="0" algn="just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6088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721" y="5105357"/>
            <a:ext cx="7570273" cy="71759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081688" y="2118182"/>
            <a:ext cx="3241176" cy="4156829"/>
            <a:chOff x="2852738" y="509588"/>
            <a:chExt cx="4737100" cy="6075362"/>
          </a:xfrm>
        </p:grpSpPr>
        <p:pic>
          <p:nvPicPr>
            <p:cNvPr id="6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622300"/>
              <a:ext cx="4518025" cy="5870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622300"/>
              <a:ext cx="4518025" cy="390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6102350"/>
              <a:ext cx="4518025" cy="390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622300"/>
              <a:ext cx="420688" cy="5870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788" y="622300"/>
              <a:ext cx="420687" cy="5870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2" name="Freeform 6"/>
            <p:cNvSpPr>
              <a:spLocks noChangeArrowheads="1"/>
            </p:cNvSpPr>
            <p:nvPr/>
          </p:nvSpPr>
          <p:spPr bwMode="auto">
            <a:xfrm>
              <a:off x="2852738" y="509588"/>
              <a:ext cx="4737100" cy="225425"/>
            </a:xfrm>
            <a:custGeom>
              <a:avLst/>
              <a:gdLst>
                <a:gd name="T0" fmla="*/ 12467 w 13157"/>
                <a:gd name="T1" fmla="*/ 626 h 627"/>
                <a:gd name="T2" fmla="*/ 668 w 13157"/>
                <a:gd name="T3" fmla="*/ 626 h 627"/>
                <a:gd name="T4" fmla="*/ 0 w 13157"/>
                <a:gd name="T5" fmla="*/ 0 h 627"/>
                <a:gd name="T6" fmla="*/ 13156 w 13157"/>
                <a:gd name="T7" fmla="*/ 0 h 627"/>
                <a:gd name="T8" fmla="*/ 12467 w 13157"/>
                <a:gd name="T9" fmla="*/ 626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7" h="627">
                  <a:moveTo>
                    <a:pt x="12467" y="626"/>
                  </a:moveTo>
                  <a:lnTo>
                    <a:pt x="668" y="626"/>
                  </a:lnTo>
                  <a:lnTo>
                    <a:pt x="0" y="0"/>
                  </a:lnTo>
                  <a:lnTo>
                    <a:pt x="13156" y="0"/>
                  </a:lnTo>
                  <a:lnTo>
                    <a:pt x="12467" y="626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3" name="Freeform 7"/>
            <p:cNvSpPr>
              <a:spLocks noChangeArrowheads="1"/>
            </p:cNvSpPr>
            <p:nvPr/>
          </p:nvSpPr>
          <p:spPr bwMode="auto">
            <a:xfrm>
              <a:off x="2852738" y="509588"/>
              <a:ext cx="4737100" cy="225425"/>
            </a:xfrm>
            <a:custGeom>
              <a:avLst/>
              <a:gdLst>
                <a:gd name="T0" fmla="*/ 0 w 13157"/>
                <a:gd name="T1" fmla="*/ 0 h 627"/>
                <a:gd name="T2" fmla="*/ 13156 w 13157"/>
                <a:gd name="T3" fmla="*/ 0 h 627"/>
                <a:gd name="T4" fmla="*/ 13156 w 13157"/>
                <a:gd name="T5" fmla="*/ 626 h 627"/>
                <a:gd name="T6" fmla="*/ 0 w 13157"/>
                <a:gd name="T7" fmla="*/ 626 h 627"/>
                <a:gd name="T8" fmla="*/ 0 w 13157"/>
                <a:gd name="T9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7" h="627">
                  <a:moveTo>
                    <a:pt x="0" y="0"/>
                  </a:moveTo>
                  <a:lnTo>
                    <a:pt x="13156" y="0"/>
                  </a:lnTo>
                  <a:lnTo>
                    <a:pt x="13156" y="626"/>
                  </a:lnTo>
                  <a:lnTo>
                    <a:pt x="0" y="626"/>
                  </a:lnTo>
                  <a:lnTo>
                    <a:pt x="0" y="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4" name="Freeform 8"/>
            <p:cNvSpPr>
              <a:spLocks noChangeArrowheads="1"/>
            </p:cNvSpPr>
            <p:nvPr/>
          </p:nvSpPr>
          <p:spPr bwMode="auto">
            <a:xfrm>
              <a:off x="2852738" y="6350000"/>
              <a:ext cx="4737100" cy="233363"/>
            </a:xfrm>
            <a:custGeom>
              <a:avLst/>
              <a:gdLst>
                <a:gd name="T0" fmla="*/ 668 w 13157"/>
                <a:gd name="T1" fmla="*/ 0 h 648"/>
                <a:gd name="T2" fmla="*/ 12467 w 13157"/>
                <a:gd name="T3" fmla="*/ 0 h 648"/>
                <a:gd name="T4" fmla="*/ 13156 w 13157"/>
                <a:gd name="T5" fmla="*/ 647 h 648"/>
                <a:gd name="T6" fmla="*/ 0 w 13157"/>
                <a:gd name="T7" fmla="*/ 647 h 648"/>
                <a:gd name="T8" fmla="*/ 668 w 13157"/>
                <a:gd name="T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7" h="648">
                  <a:moveTo>
                    <a:pt x="668" y="0"/>
                  </a:moveTo>
                  <a:lnTo>
                    <a:pt x="12467" y="0"/>
                  </a:lnTo>
                  <a:lnTo>
                    <a:pt x="13156" y="647"/>
                  </a:lnTo>
                  <a:lnTo>
                    <a:pt x="0" y="647"/>
                  </a:lnTo>
                  <a:lnTo>
                    <a:pt x="668" y="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5" name="Freeform 9"/>
            <p:cNvSpPr>
              <a:spLocks noChangeArrowheads="1"/>
            </p:cNvSpPr>
            <p:nvPr/>
          </p:nvSpPr>
          <p:spPr bwMode="auto">
            <a:xfrm>
              <a:off x="2852738" y="6350000"/>
              <a:ext cx="4737100" cy="233363"/>
            </a:xfrm>
            <a:custGeom>
              <a:avLst/>
              <a:gdLst>
                <a:gd name="T0" fmla="*/ 0 w 13157"/>
                <a:gd name="T1" fmla="*/ 0 h 648"/>
                <a:gd name="T2" fmla="*/ 13156 w 13157"/>
                <a:gd name="T3" fmla="*/ 0 h 648"/>
                <a:gd name="T4" fmla="*/ 13156 w 13157"/>
                <a:gd name="T5" fmla="*/ 647 h 648"/>
                <a:gd name="T6" fmla="*/ 0 w 13157"/>
                <a:gd name="T7" fmla="*/ 647 h 648"/>
                <a:gd name="T8" fmla="*/ 0 w 13157"/>
                <a:gd name="T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7" h="648">
                  <a:moveTo>
                    <a:pt x="0" y="0"/>
                  </a:moveTo>
                  <a:lnTo>
                    <a:pt x="13156" y="0"/>
                  </a:lnTo>
                  <a:lnTo>
                    <a:pt x="13156" y="647"/>
                  </a:lnTo>
                  <a:lnTo>
                    <a:pt x="0" y="647"/>
                  </a:lnTo>
                  <a:lnTo>
                    <a:pt x="0" y="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6" name="Freeform 10"/>
            <p:cNvSpPr>
              <a:spLocks noChangeArrowheads="1"/>
            </p:cNvSpPr>
            <p:nvPr/>
          </p:nvSpPr>
          <p:spPr bwMode="auto">
            <a:xfrm>
              <a:off x="2852738" y="509588"/>
              <a:ext cx="241300" cy="6075362"/>
            </a:xfrm>
            <a:custGeom>
              <a:avLst/>
              <a:gdLst>
                <a:gd name="T0" fmla="*/ 0 w 669"/>
                <a:gd name="T1" fmla="*/ 16873 h 16874"/>
                <a:gd name="T2" fmla="*/ 0 w 669"/>
                <a:gd name="T3" fmla="*/ 0 h 16874"/>
                <a:gd name="T4" fmla="*/ 668 w 669"/>
                <a:gd name="T5" fmla="*/ 626 h 16874"/>
                <a:gd name="T6" fmla="*/ 668 w 669"/>
                <a:gd name="T7" fmla="*/ 16226 h 16874"/>
                <a:gd name="T8" fmla="*/ 0 w 669"/>
                <a:gd name="T9" fmla="*/ 16873 h 16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16874">
                  <a:moveTo>
                    <a:pt x="0" y="16873"/>
                  </a:moveTo>
                  <a:lnTo>
                    <a:pt x="0" y="0"/>
                  </a:lnTo>
                  <a:lnTo>
                    <a:pt x="668" y="626"/>
                  </a:lnTo>
                  <a:lnTo>
                    <a:pt x="668" y="16226"/>
                  </a:lnTo>
                  <a:lnTo>
                    <a:pt x="0" y="16873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8" name="Freeform 11"/>
            <p:cNvSpPr>
              <a:spLocks noChangeArrowheads="1"/>
            </p:cNvSpPr>
            <p:nvPr/>
          </p:nvSpPr>
          <p:spPr bwMode="auto">
            <a:xfrm>
              <a:off x="2852738" y="509588"/>
              <a:ext cx="241300" cy="6075362"/>
            </a:xfrm>
            <a:custGeom>
              <a:avLst/>
              <a:gdLst>
                <a:gd name="T0" fmla="*/ 0 w 669"/>
                <a:gd name="T1" fmla="*/ 16873 h 16874"/>
                <a:gd name="T2" fmla="*/ 0 w 669"/>
                <a:gd name="T3" fmla="*/ 0 h 16874"/>
                <a:gd name="T4" fmla="*/ 668 w 669"/>
                <a:gd name="T5" fmla="*/ 626 h 16874"/>
                <a:gd name="T6" fmla="*/ 668 w 669"/>
                <a:gd name="T7" fmla="*/ 16226 h 16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9" h="16874">
                  <a:moveTo>
                    <a:pt x="0" y="16873"/>
                  </a:moveTo>
                  <a:lnTo>
                    <a:pt x="0" y="0"/>
                  </a:lnTo>
                  <a:lnTo>
                    <a:pt x="668" y="626"/>
                  </a:lnTo>
                  <a:lnTo>
                    <a:pt x="668" y="16226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9" name="Freeform 12"/>
            <p:cNvSpPr>
              <a:spLocks noChangeArrowheads="1"/>
            </p:cNvSpPr>
            <p:nvPr/>
          </p:nvSpPr>
          <p:spPr bwMode="auto">
            <a:xfrm>
              <a:off x="2852738" y="509588"/>
              <a:ext cx="241300" cy="6075362"/>
            </a:xfrm>
            <a:custGeom>
              <a:avLst/>
              <a:gdLst>
                <a:gd name="T0" fmla="*/ 0 w 669"/>
                <a:gd name="T1" fmla="*/ 0 h 16874"/>
                <a:gd name="T2" fmla="*/ 668 w 669"/>
                <a:gd name="T3" fmla="*/ 0 h 16874"/>
                <a:gd name="T4" fmla="*/ 668 w 669"/>
                <a:gd name="T5" fmla="*/ 16873 h 16874"/>
                <a:gd name="T6" fmla="*/ 0 w 669"/>
                <a:gd name="T7" fmla="*/ 16873 h 16874"/>
                <a:gd name="T8" fmla="*/ 0 w 669"/>
                <a:gd name="T9" fmla="*/ 0 h 16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16874">
                  <a:moveTo>
                    <a:pt x="0" y="0"/>
                  </a:moveTo>
                  <a:lnTo>
                    <a:pt x="668" y="0"/>
                  </a:lnTo>
                  <a:lnTo>
                    <a:pt x="668" y="16873"/>
                  </a:lnTo>
                  <a:lnTo>
                    <a:pt x="0" y="16873"/>
                  </a:lnTo>
                  <a:lnTo>
                    <a:pt x="0" y="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0" name="Freeform 13"/>
            <p:cNvSpPr>
              <a:spLocks noChangeArrowheads="1"/>
            </p:cNvSpPr>
            <p:nvPr/>
          </p:nvSpPr>
          <p:spPr bwMode="auto">
            <a:xfrm>
              <a:off x="7342188" y="509588"/>
              <a:ext cx="247650" cy="6075362"/>
            </a:xfrm>
            <a:custGeom>
              <a:avLst/>
              <a:gdLst>
                <a:gd name="T0" fmla="*/ 689 w 690"/>
                <a:gd name="T1" fmla="*/ 0 h 16874"/>
                <a:gd name="T2" fmla="*/ 689 w 690"/>
                <a:gd name="T3" fmla="*/ 16873 h 16874"/>
                <a:gd name="T4" fmla="*/ 0 w 690"/>
                <a:gd name="T5" fmla="*/ 16226 h 16874"/>
                <a:gd name="T6" fmla="*/ 0 w 690"/>
                <a:gd name="T7" fmla="*/ 626 h 16874"/>
                <a:gd name="T8" fmla="*/ 689 w 690"/>
                <a:gd name="T9" fmla="*/ 0 h 16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6874">
                  <a:moveTo>
                    <a:pt x="689" y="0"/>
                  </a:moveTo>
                  <a:lnTo>
                    <a:pt x="689" y="16873"/>
                  </a:lnTo>
                  <a:lnTo>
                    <a:pt x="0" y="16226"/>
                  </a:lnTo>
                  <a:lnTo>
                    <a:pt x="0" y="626"/>
                  </a:lnTo>
                  <a:lnTo>
                    <a:pt x="689" y="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1" name="Freeform 14"/>
            <p:cNvSpPr>
              <a:spLocks noChangeArrowheads="1"/>
            </p:cNvSpPr>
            <p:nvPr/>
          </p:nvSpPr>
          <p:spPr bwMode="auto">
            <a:xfrm>
              <a:off x="7342188" y="509588"/>
              <a:ext cx="247650" cy="6075362"/>
            </a:xfrm>
            <a:custGeom>
              <a:avLst/>
              <a:gdLst>
                <a:gd name="T0" fmla="*/ 689 w 690"/>
                <a:gd name="T1" fmla="*/ 0 h 16874"/>
                <a:gd name="T2" fmla="*/ 689 w 690"/>
                <a:gd name="T3" fmla="*/ 16873 h 16874"/>
                <a:gd name="T4" fmla="*/ 0 w 690"/>
                <a:gd name="T5" fmla="*/ 16226 h 16874"/>
                <a:gd name="T6" fmla="*/ 0 w 690"/>
                <a:gd name="T7" fmla="*/ 626 h 16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0" h="16874">
                  <a:moveTo>
                    <a:pt x="689" y="0"/>
                  </a:moveTo>
                  <a:lnTo>
                    <a:pt x="689" y="16873"/>
                  </a:lnTo>
                  <a:lnTo>
                    <a:pt x="0" y="16226"/>
                  </a:lnTo>
                  <a:lnTo>
                    <a:pt x="0" y="626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2" name="Freeform 15"/>
            <p:cNvSpPr>
              <a:spLocks noChangeArrowheads="1"/>
            </p:cNvSpPr>
            <p:nvPr/>
          </p:nvSpPr>
          <p:spPr bwMode="auto">
            <a:xfrm>
              <a:off x="7342188" y="509588"/>
              <a:ext cx="247650" cy="6075362"/>
            </a:xfrm>
            <a:custGeom>
              <a:avLst/>
              <a:gdLst>
                <a:gd name="T0" fmla="*/ 0 w 690"/>
                <a:gd name="T1" fmla="*/ 0 h 16874"/>
                <a:gd name="T2" fmla="*/ 689 w 690"/>
                <a:gd name="T3" fmla="*/ 0 h 16874"/>
                <a:gd name="T4" fmla="*/ 689 w 690"/>
                <a:gd name="T5" fmla="*/ 16873 h 16874"/>
                <a:gd name="T6" fmla="*/ 0 w 690"/>
                <a:gd name="T7" fmla="*/ 16873 h 16874"/>
                <a:gd name="T8" fmla="*/ 0 w 690"/>
                <a:gd name="T9" fmla="*/ 0 h 16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6874">
                  <a:moveTo>
                    <a:pt x="0" y="0"/>
                  </a:moveTo>
                  <a:lnTo>
                    <a:pt x="689" y="0"/>
                  </a:lnTo>
                  <a:lnTo>
                    <a:pt x="689" y="16873"/>
                  </a:lnTo>
                  <a:lnTo>
                    <a:pt x="0" y="16873"/>
                  </a:lnTo>
                  <a:lnTo>
                    <a:pt x="0" y="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pic>
          <p:nvPicPr>
            <p:cNvPr id="23" name="Picture 1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625" y="982663"/>
              <a:ext cx="3743325" cy="5141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4" name="Picture 1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400" y="968375"/>
              <a:ext cx="3759200" cy="46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5" name="Picture 1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400" y="968375"/>
              <a:ext cx="46038" cy="5157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6" name="Picture 1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625" y="6094413"/>
              <a:ext cx="3759200" cy="46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27" name="Picture 2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788" y="982663"/>
              <a:ext cx="46037" cy="5157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8" name="Freeform 21"/>
            <p:cNvSpPr>
              <a:spLocks noChangeArrowheads="1"/>
            </p:cNvSpPr>
            <p:nvPr/>
          </p:nvSpPr>
          <p:spPr bwMode="auto">
            <a:xfrm>
              <a:off x="3786188" y="1441450"/>
              <a:ext cx="2841625" cy="4203700"/>
            </a:xfrm>
            <a:custGeom>
              <a:avLst/>
              <a:gdLst>
                <a:gd name="T0" fmla="*/ 7893 w 7894"/>
                <a:gd name="T1" fmla="*/ 11674 h 11675"/>
                <a:gd name="T2" fmla="*/ 0 w 7894"/>
                <a:gd name="T3" fmla="*/ 11674 h 11675"/>
                <a:gd name="T4" fmla="*/ 0 w 7894"/>
                <a:gd name="T5" fmla="*/ 0 h 11675"/>
                <a:gd name="T6" fmla="*/ 7893 w 7894"/>
                <a:gd name="T7" fmla="*/ 0 h 11675"/>
                <a:gd name="T8" fmla="*/ 7893 w 7894"/>
                <a:gd name="T9" fmla="*/ 11674 h 1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4" h="11675">
                  <a:moveTo>
                    <a:pt x="7893" y="11674"/>
                  </a:moveTo>
                  <a:lnTo>
                    <a:pt x="0" y="11674"/>
                  </a:lnTo>
                  <a:lnTo>
                    <a:pt x="0" y="0"/>
                  </a:lnTo>
                  <a:lnTo>
                    <a:pt x="7893" y="0"/>
                  </a:lnTo>
                  <a:lnTo>
                    <a:pt x="7893" y="11674"/>
                  </a:lnTo>
                </a:path>
              </a:pathLst>
            </a:custGeom>
            <a:solidFill>
              <a:srgbClr val="DADAD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9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719387" y="2755501"/>
            <a:ext cx="1944272" cy="287621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55689" y="1594720"/>
            <a:ext cx="2634636" cy="4779576"/>
          </a:xfrm>
        </p:spPr>
        <p:txBody>
          <a:bodyPr>
            <a:normAutofit/>
          </a:bodyPr>
          <a:lstStyle>
            <a:lvl1pPr marL="0" indent="0" algn="just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7910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allery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-2117" y="0"/>
            <a:ext cx="12194117" cy="527682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-2117" y="6472269"/>
            <a:ext cx="2597332" cy="394984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29462528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088" y="5061973"/>
            <a:ext cx="7570273" cy="71759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029118" y="1641232"/>
            <a:ext cx="3339761" cy="4733064"/>
            <a:chOff x="3709988" y="438935"/>
            <a:chExt cx="2070100" cy="2933718"/>
          </a:xfrm>
        </p:grpSpPr>
        <p:sp>
          <p:nvSpPr>
            <p:cNvPr id="9" name="Freeform 16"/>
            <p:cNvSpPr>
              <a:spLocks noChangeArrowheads="1"/>
            </p:cNvSpPr>
            <p:nvPr/>
          </p:nvSpPr>
          <p:spPr bwMode="auto">
            <a:xfrm>
              <a:off x="4059237" y="438935"/>
              <a:ext cx="1308100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" name="Freeform 17"/>
            <p:cNvSpPr>
              <a:spLocks noChangeArrowheads="1"/>
            </p:cNvSpPr>
            <p:nvPr/>
          </p:nvSpPr>
          <p:spPr bwMode="auto">
            <a:xfrm>
              <a:off x="4053689" y="2516991"/>
              <a:ext cx="1308100" cy="855662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1" name="Freeform 18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2" name="Freeform 19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3" name="Freeform 20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4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6250647" y="2620157"/>
            <a:ext cx="2767913" cy="2766187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55689" y="1594720"/>
            <a:ext cx="2634636" cy="4779576"/>
          </a:xfrm>
        </p:spPr>
        <p:txBody>
          <a:bodyPr>
            <a:normAutofit/>
          </a:bodyPr>
          <a:lstStyle>
            <a:lvl1pPr marL="0" indent="0" algn="just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3047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5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349" y="5105085"/>
            <a:ext cx="7570273" cy="717599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8670815" y="3408728"/>
            <a:ext cx="1885207" cy="2663899"/>
            <a:chOff x="3709988" y="443215"/>
            <a:chExt cx="2070100" cy="2925159"/>
          </a:xfrm>
        </p:grpSpPr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4059239" y="443215"/>
              <a:ext cx="1308099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4059239" y="2512711"/>
              <a:ext cx="1308099" cy="855663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2" name="Freeform 21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3" name="Freeform 22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4" name="Freeform 23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5" name="Picture Placeholder 22"/>
          <p:cNvSpPr>
            <a:spLocks noGrp="1"/>
          </p:cNvSpPr>
          <p:nvPr>
            <p:ph type="pic" sz="quarter" idx="19"/>
          </p:nvPr>
        </p:nvSpPr>
        <p:spPr>
          <a:xfrm>
            <a:off x="8813848" y="3962650"/>
            <a:ext cx="1541200" cy="154023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6705386" y="3408728"/>
            <a:ext cx="1885207" cy="2663899"/>
            <a:chOff x="3709988" y="443215"/>
            <a:chExt cx="2070100" cy="2925159"/>
          </a:xfrm>
        </p:grpSpPr>
        <p:sp>
          <p:nvSpPr>
            <p:cNvPr id="27" name="Freeform 16"/>
            <p:cNvSpPr>
              <a:spLocks noChangeArrowheads="1"/>
            </p:cNvSpPr>
            <p:nvPr/>
          </p:nvSpPr>
          <p:spPr bwMode="auto">
            <a:xfrm>
              <a:off x="4059239" y="443215"/>
              <a:ext cx="1308099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8" name="Freeform 17"/>
            <p:cNvSpPr>
              <a:spLocks noChangeArrowheads="1"/>
            </p:cNvSpPr>
            <p:nvPr/>
          </p:nvSpPr>
          <p:spPr bwMode="auto">
            <a:xfrm>
              <a:off x="4059239" y="2512711"/>
              <a:ext cx="1308099" cy="855663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9" name="Freeform 18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0" name="Freeform 19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" name="Freeform 20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32" name="Picture Placeholder 22"/>
          <p:cNvSpPr>
            <a:spLocks noGrp="1"/>
          </p:cNvSpPr>
          <p:nvPr>
            <p:ph type="pic" sz="quarter" idx="21"/>
          </p:nvPr>
        </p:nvSpPr>
        <p:spPr>
          <a:xfrm>
            <a:off x="6848419" y="3962650"/>
            <a:ext cx="1541200" cy="154023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746203" y="3408728"/>
            <a:ext cx="1885207" cy="2663899"/>
            <a:chOff x="3709988" y="443215"/>
            <a:chExt cx="2070100" cy="2925159"/>
          </a:xfrm>
        </p:grpSpPr>
        <p:sp>
          <p:nvSpPr>
            <p:cNvPr id="34" name="Freeform 16"/>
            <p:cNvSpPr>
              <a:spLocks noChangeArrowheads="1"/>
            </p:cNvSpPr>
            <p:nvPr/>
          </p:nvSpPr>
          <p:spPr bwMode="auto">
            <a:xfrm>
              <a:off x="4059239" y="443215"/>
              <a:ext cx="1308099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5" name="Freeform 17"/>
            <p:cNvSpPr>
              <a:spLocks noChangeArrowheads="1"/>
            </p:cNvSpPr>
            <p:nvPr/>
          </p:nvSpPr>
          <p:spPr bwMode="auto">
            <a:xfrm>
              <a:off x="4059239" y="2512711"/>
              <a:ext cx="1308099" cy="855663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6" name="Freeform 18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7" name="Freeform 19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8" name="Freeform 20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39" name="Picture Placeholder 22"/>
          <p:cNvSpPr>
            <a:spLocks noGrp="1"/>
          </p:cNvSpPr>
          <p:nvPr>
            <p:ph type="pic" sz="quarter" idx="22"/>
          </p:nvPr>
        </p:nvSpPr>
        <p:spPr>
          <a:xfrm>
            <a:off x="4889236" y="3962650"/>
            <a:ext cx="1541200" cy="154023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55689" y="1594720"/>
            <a:ext cx="2634636" cy="4779576"/>
          </a:xfrm>
        </p:spPr>
        <p:txBody>
          <a:bodyPr>
            <a:normAutofit/>
          </a:bodyPr>
          <a:lstStyle>
            <a:lvl1pPr marL="0" indent="0" algn="just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0960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0"/>
                            </p:stCondLst>
                            <p:childTnLst>
                              <p:par>
                                <p:cTn id="3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9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39" grpId="0"/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6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577" y="5105085"/>
            <a:ext cx="7570273" cy="71759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482249" y="1519159"/>
            <a:ext cx="2684103" cy="4912319"/>
            <a:chOff x="3489325" y="449263"/>
            <a:chExt cx="1663700" cy="3044825"/>
          </a:xfrm>
        </p:grpSpPr>
        <p:sp>
          <p:nvSpPr>
            <p:cNvPr id="6" name="Freeform 9"/>
            <p:cNvSpPr>
              <a:spLocks noChangeArrowheads="1"/>
            </p:cNvSpPr>
            <p:nvPr/>
          </p:nvSpPr>
          <p:spPr bwMode="auto">
            <a:xfrm>
              <a:off x="3665538" y="449263"/>
              <a:ext cx="1244600" cy="739775"/>
            </a:xfrm>
            <a:custGeom>
              <a:avLst/>
              <a:gdLst>
                <a:gd name="T0" fmla="*/ 1728 w 3459"/>
                <a:gd name="T1" fmla="*/ 2055 h 2056"/>
                <a:gd name="T2" fmla="*/ 1728 w 3459"/>
                <a:gd name="T3" fmla="*/ 2055 h 2056"/>
                <a:gd name="T4" fmla="*/ 3458 w 3459"/>
                <a:gd name="T5" fmla="*/ 1683 h 2056"/>
                <a:gd name="T6" fmla="*/ 3123 w 3459"/>
                <a:gd name="T7" fmla="*/ 1071 h 2056"/>
                <a:gd name="T8" fmla="*/ 3063 w 3459"/>
                <a:gd name="T9" fmla="*/ 372 h 2056"/>
                <a:gd name="T10" fmla="*/ 2845 w 3459"/>
                <a:gd name="T11" fmla="*/ 108 h 2056"/>
                <a:gd name="T12" fmla="*/ 1744 w 3459"/>
                <a:gd name="T13" fmla="*/ 0 h 2056"/>
                <a:gd name="T14" fmla="*/ 1728 w 3459"/>
                <a:gd name="T15" fmla="*/ 0 h 2056"/>
                <a:gd name="T16" fmla="*/ 1711 w 3459"/>
                <a:gd name="T17" fmla="*/ 0 h 2056"/>
                <a:gd name="T18" fmla="*/ 613 w 3459"/>
                <a:gd name="T19" fmla="*/ 108 h 2056"/>
                <a:gd name="T20" fmla="*/ 395 w 3459"/>
                <a:gd name="T21" fmla="*/ 372 h 2056"/>
                <a:gd name="T22" fmla="*/ 332 w 3459"/>
                <a:gd name="T23" fmla="*/ 1071 h 2056"/>
                <a:gd name="T24" fmla="*/ 0 w 3459"/>
                <a:gd name="T25" fmla="*/ 1683 h 2056"/>
                <a:gd name="T26" fmla="*/ 1728 w 3459"/>
                <a:gd name="T27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2055"/>
                  </a:moveTo>
                  <a:lnTo>
                    <a:pt x="1728" y="2055"/>
                  </a:lnTo>
                  <a:cubicBezTo>
                    <a:pt x="3458" y="1683"/>
                    <a:pt x="3458" y="1683"/>
                    <a:pt x="3458" y="1683"/>
                  </a:cubicBezTo>
                  <a:cubicBezTo>
                    <a:pt x="3240" y="1543"/>
                    <a:pt x="3147" y="1279"/>
                    <a:pt x="3123" y="1071"/>
                  </a:cubicBezTo>
                  <a:cubicBezTo>
                    <a:pt x="3100" y="854"/>
                    <a:pt x="3077" y="536"/>
                    <a:pt x="3063" y="372"/>
                  </a:cubicBezTo>
                  <a:cubicBezTo>
                    <a:pt x="3046" y="211"/>
                    <a:pt x="2960" y="148"/>
                    <a:pt x="2845" y="108"/>
                  </a:cubicBezTo>
                  <a:cubicBezTo>
                    <a:pt x="2728" y="71"/>
                    <a:pt x="2216" y="0"/>
                    <a:pt x="1744" y="0"/>
                  </a:cubicBezTo>
                  <a:cubicBezTo>
                    <a:pt x="1735" y="0"/>
                    <a:pt x="1735" y="0"/>
                    <a:pt x="1728" y="0"/>
                  </a:cubicBezTo>
                  <a:cubicBezTo>
                    <a:pt x="1721" y="0"/>
                    <a:pt x="1721" y="0"/>
                    <a:pt x="1711" y="0"/>
                  </a:cubicBezTo>
                  <a:cubicBezTo>
                    <a:pt x="1239" y="0"/>
                    <a:pt x="727" y="71"/>
                    <a:pt x="613" y="108"/>
                  </a:cubicBezTo>
                  <a:cubicBezTo>
                    <a:pt x="486" y="148"/>
                    <a:pt x="409" y="211"/>
                    <a:pt x="395" y="372"/>
                  </a:cubicBezTo>
                  <a:cubicBezTo>
                    <a:pt x="379" y="536"/>
                    <a:pt x="355" y="854"/>
                    <a:pt x="332" y="1071"/>
                  </a:cubicBezTo>
                  <a:cubicBezTo>
                    <a:pt x="302" y="1279"/>
                    <a:pt x="215" y="1543"/>
                    <a:pt x="0" y="1683"/>
                  </a:cubicBezTo>
                  <a:lnTo>
                    <a:pt x="1728" y="20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" name="Freeform 10"/>
            <p:cNvSpPr>
              <a:spLocks noChangeArrowheads="1"/>
            </p:cNvSpPr>
            <p:nvPr/>
          </p:nvSpPr>
          <p:spPr bwMode="auto">
            <a:xfrm>
              <a:off x="3665538" y="2754313"/>
              <a:ext cx="1244600" cy="739775"/>
            </a:xfrm>
            <a:custGeom>
              <a:avLst/>
              <a:gdLst>
                <a:gd name="T0" fmla="*/ 1728 w 3459"/>
                <a:gd name="T1" fmla="*/ 0 h 2056"/>
                <a:gd name="T2" fmla="*/ 1728 w 3459"/>
                <a:gd name="T3" fmla="*/ 0 h 2056"/>
                <a:gd name="T4" fmla="*/ 0 w 3459"/>
                <a:gd name="T5" fmla="*/ 372 h 2056"/>
                <a:gd name="T6" fmla="*/ 332 w 3459"/>
                <a:gd name="T7" fmla="*/ 984 h 2056"/>
                <a:gd name="T8" fmla="*/ 395 w 3459"/>
                <a:gd name="T9" fmla="*/ 1674 h 2056"/>
                <a:gd name="T10" fmla="*/ 613 w 3459"/>
                <a:gd name="T11" fmla="*/ 1938 h 2056"/>
                <a:gd name="T12" fmla="*/ 1711 w 3459"/>
                <a:gd name="T13" fmla="*/ 2055 h 2056"/>
                <a:gd name="T14" fmla="*/ 1728 w 3459"/>
                <a:gd name="T15" fmla="*/ 2055 h 2056"/>
                <a:gd name="T16" fmla="*/ 1744 w 3459"/>
                <a:gd name="T17" fmla="*/ 2055 h 2056"/>
                <a:gd name="T18" fmla="*/ 2845 w 3459"/>
                <a:gd name="T19" fmla="*/ 1938 h 2056"/>
                <a:gd name="T20" fmla="*/ 3063 w 3459"/>
                <a:gd name="T21" fmla="*/ 1674 h 2056"/>
                <a:gd name="T22" fmla="*/ 3123 w 3459"/>
                <a:gd name="T23" fmla="*/ 984 h 2056"/>
                <a:gd name="T24" fmla="*/ 3458 w 3459"/>
                <a:gd name="T25" fmla="*/ 372 h 2056"/>
                <a:gd name="T26" fmla="*/ 1728 w 3459"/>
                <a:gd name="T2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0"/>
                  </a:moveTo>
                  <a:lnTo>
                    <a:pt x="1728" y="0"/>
                  </a:lnTo>
                  <a:cubicBezTo>
                    <a:pt x="0" y="372"/>
                    <a:pt x="0" y="372"/>
                    <a:pt x="0" y="372"/>
                  </a:cubicBezTo>
                  <a:cubicBezTo>
                    <a:pt x="215" y="512"/>
                    <a:pt x="302" y="776"/>
                    <a:pt x="332" y="984"/>
                  </a:cubicBezTo>
                  <a:cubicBezTo>
                    <a:pt x="355" y="1194"/>
                    <a:pt x="379" y="1512"/>
                    <a:pt x="395" y="1674"/>
                  </a:cubicBezTo>
                  <a:cubicBezTo>
                    <a:pt x="409" y="1837"/>
                    <a:pt x="486" y="1907"/>
                    <a:pt x="613" y="1938"/>
                  </a:cubicBezTo>
                  <a:cubicBezTo>
                    <a:pt x="727" y="1978"/>
                    <a:pt x="1239" y="2055"/>
                    <a:pt x="1711" y="2055"/>
                  </a:cubicBezTo>
                  <a:cubicBezTo>
                    <a:pt x="1721" y="2055"/>
                    <a:pt x="1721" y="2055"/>
                    <a:pt x="1728" y="2055"/>
                  </a:cubicBezTo>
                  <a:cubicBezTo>
                    <a:pt x="1735" y="2055"/>
                    <a:pt x="1735" y="2055"/>
                    <a:pt x="1744" y="2055"/>
                  </a:cubicBezTo>
                  <a:cubicBezTo>
                    <a:pt x="2216" y="2055"/>
                    <a:pt x="2728" y="1978"/>
                    <a:pt x="2845" y="1938"/>
                  </a:cubicBezTo>
                  <a:cubicBezTo>
                    <a:pt x="2960" y="1907"/>
                    <a:pt x="3046" y="1837"/>
                    <a:pt x="3063" y="1674"/>
                  </a:cubicBezTo>
                  <a:cubicBezTo>
                    <a:pt x="3077" y="1512"/>
                    <a:pt x="3100" y="1194"/>
                    <a:pt x="3123" y="984"/>
                  </a:cubicBezTo>
                  <a:cubicBezTo>
                    <a:pt x="3147" y="776"/>
                    <a:pt x="3240" y="512"/>
                    <a:pt x="3458" y="372"/>
                  </a:cubicBezTo>
                  <a:lnTo>
                    <a:pt x="172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9" name="Freeform 11"/>
            <p:cNvSpPr>
              <a:spLocks noChangeArrowheads="1"/>
            </p:cNvSpPr>
            <p:nvPr/>
          </p:nvSpPr>
          <p:spPr bwMode="auto">
            <a:xfrm>
              <a:off x="5065713" y="2020888"/>
              <a:ext cx="39687" cy="485775"/>
            </a:xfrm>
            <a:custGeom>
              <a:avLst/>
              <a:gdLst>
                <a:gd name="T0" fmla="*/ 0 w 111"/>
                <a:gd name="T1" fmla="*/ 1295 h 1349"/>
                <a:gd name="T2" fmla="*/ 0 w 111"/>
                <a:gd name="T3" fmla="*/ 1295 h 1349"/>
                <a:gd name="T4" fmla="*/ 56 w 111"/>
                <a:gd name="T5" fmla="*/ 1348 h 1349"/>
                <a:gd name="T6" fmla="*/ 110 w 111"/>
                <a:gd name="T7" fmla="*/ 1295 h 1349"/>
                <a:gd name="T8" fmla="*/ 110 w 111"/>
                <a:gd name="T9" fmla="*/ 53 h 1349"/>
                <a:gd name="T10" fmla="*/ 56 w 111"/>
                <a:gd name="T11" fmla="*/ 0 h 1349"/>
                <a:gd name="T12" fmla="*/ 0 w 111"/>
                <a:gd name="T13" fmla="*/ 53 h 1349"/>
                <a:gd name="T14" fmla="*/ 0 w 111"/>
                <a:gd name="T15" fmla="*/ 1295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49">
                  <a:moveTo>
                    <a:pt x="0" y="1295"/>
                  </a:moveTo>
                  <a:lnTo>
                    <a:pt x="0" y="1295"/>
                  </a:lnTo>
                  <a:cubicBezTo>
                    <a:pt x="0" y="1325"/>
                    <a:pt x="23" y="1348"/>
                    <a:pt x="56" y="1348"/>
                  </a:cubicBezTo>
                  <a:cubicBezTo>
                    <a:pt x="87" y="1348"/>
                    <a:pt x="110" y="1325"/>
                    <a:pt x="110" y="1295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23"/>
                    <a:pt x="87" y="0"/>
                    <a:pt x="56" y="0"/>
                  </a:cubicBezTo>
                  <a:cubicBezTo>
                    <a:pt x="23" y="0"/>
                    <a:pt x="0" y="23"/>
                    <a:pt x="0" y="53"/>
                  </a:cubicBezTo>
                  <a:lnTo>
                    <a:pt x="0" y="1295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0" name="Freeform 12"/>
            <p:cNvSpPr>
              <a:spLocks noChangeArrowheads="1"/>
            </p:cNvSpPr>
            <p:nvPr/>
          </p:nvSpPr>
          <p:spPr bwMode="auto">
            <a:xfrm>
              <a:off x="3489325" y="1027113"/>
              <a:ext cx="1597025" cy="1887537"/>
            </a:xfrm>
            <a:custGeom>
              <a:avLst/>
              <a:gdLst>
                <a:gd name="T0" fmla="*/ 4435 w 4436"/>
                <a:gd name="T1" fmla="*/ 4420 h 5242"/>
                <a:gd name="T2" fmla="*/ 4435 w 4436"/>
                <a:gd name="T3" fmla="*/ 4420 h 5242"/>
                <a:gd name="T4" fmla="*/ 3612 w 4436"/>
                <a:gd name="T5" fmla="*/ 5241 h 5242"/>
                <a:gd name="T6" fmla="*/ 821 w 4436"/>
                <a:gd name="T7" fmla="*/ 5241 h 5242"/>
                <a:gd name="T8" fmla="*/ 0 w 4436"/>
                <a:gd name="T9" fmla="*/ 4420 h 5242"/>
                <a:gd name="T10" fmla="*/ 0 w 4436"/>
                <a:gd name="T11" fmla="*/ 823 h 5242"/>
                <a:gd name="T12" fmla="*/ 821 w 4436"/>
                <a:gd name="T13" fmla="*/ 0 h 5242"/>
                <a:gd name="T14" fmla="*/ 3612 w 4436"/>
                <a:gd name="T15" fmla="*/ 0 h 5242"/>
                <a:gd name="T16" fmla="*/ 4435 w 4436"/>
                <a:gd name="T17" fmla="*/ 823 h 5242"/>
                <a:gd name="T18" fmla="*/ 4435 w 4436"/>
                <a:gd name="T19" fmla="*/ 4420 h 5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6" h="5242">
                  <a:moveTo>
                    <a:pt x="4435" y="4420"/>
                  </a:moveTo>
                  <a:lnTo>
                    <a:pt x="4435" y="4420"/>
                  </a:lnTo>
                  <a:cubicBezTo>
                    <a:pt x="4435" y="4876"/>
                    <a:pt x="4071" y="5241"/>
                    <a:pt x="3612" y="5241"/>
                  </a:cubicBezTo>
                  <a:cubicBezTo>
                    <a:pt x="821" y="5241"/>
                    <a:pt x="821" y="5241"/>
                    <a:pt x="821" y="5241"/>
                  </a:cubicBezTo>
                  <a:cubicBezTo>
                    <a:pt x="372" y="5241"/>
                    <a:pt x="0" y="4876"/>
                    <a:pt x="0" y="442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374"/>
                    <a:pt x="372" y="0"/>
                    <a:pt x="821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4071" y="0"/>
                    <a:pt x="4435" y="374"/>
                    <a:pt x="4435" y="823"/>
                  </a:cubicBezTo>
                  <a:lnTo>
                    <a:pt x="4435" y="442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1" name="Freeform 13"/>
            <p:cNvSpPr>
              <a:spLocks noChangeArrowheads="1"/>
            </p:cNvSpPr>
            <p:nvPr/>
          </p:nvSpPr>
          <p:spPr bwMode="auto">
            <a:xfrm>
              <a:off x="3556000" y="1101725"/>
              <a:ext cx="1463675" cy="1736725"/>
            </a:xfrm>
            <a:custGeom>
              <a:avLst/>
              <a:gdLst>
                <a:gd name="T0" fmla="*/ 4063 w 4064"/>
                <a:gd name="T1" fmla="*/ 4210 h 4824"/>
                <a:gd name="T2" fmla="*/ 4063 w 4064"/>
                <a:gd name="T3" fmla="*/ 4210 h 4824"/>
                <a:gd name="T4" fmla="*/ 3451 w 4064"/>
                <a:gd name="T5" fmla="*/ 4823 h 4824"/>
                <a:gd name="T6" fmla="*/ 613 w 4064"/>
                <a:gd name="T7" fmla="*/ 4823 h 4824"/>
                <a:gd name="T8" fmla="*/ 0 w 4064"/>
                <a:gd name="T9" fmla="*/ 4210 h 4824"/>
                <a:gd name="T10" fmla="*/ 0 w 4064"/>
                <a:gd name="T11" fmla="*/ 613 h 4824"/>
                <a:gd name="T12" fmla="*/ 613 w 4064"/>
                <a:gd name="T13" fmla="*/ 0 h 4824"/>
                <a:gd name="T14" fmla="*/ 3451 w 4064"/>
                <a:gd name="T15" fmla="*/ 0 h 4824"/>
                <a:gd name="T16" fmla="*/ 4063 w 4064"/>
                <a:gd name="T17" fmla="*/ 613 h 4824"/>
                <a:gd name="T18" fmla="*/ 4063 w 4064"/>
                <a:gd name="T19" fmla="*/ 4210 h 4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4" h="4824">
                  <a:moveTo>
                    <a:pt x="4063" y="4210"/>
                  </a:moveTo>
                  <a:lnTo>
                    <a:pt x="4063" y="4210"/>
                  </a:lnTo>
                  <a:cubicBezTo>
                    <a:pt x="4063" y="4552"/>
                    <a:pt x="3785" y="4823"/>
                    <a:pt x="3451" y="4823"/>
                  </a:cubicBezTo>
                  <a:cubicBezTo>
                    <a:pt x="613" y="4823"/>
                    <a:pt x="613" y="4823"/>
                    <a:pt x="613" y="4823"/>
                  </a:cubicBezTo>
                  <a:cubicBezTo>
                    <a:pt x="271" y="4823"/>
                    <a:pt x="0" y="4552"/>
                    <a:pt x="0" y="4210"/>
                  </a:cubicBezTo>
                  <a:cubicBezTo>
                    <a:pt x="0" y="613"/>
                    <a:pt x="0" y="613"/>
                    <a:pt x="0" y="613"/>
                  </a:cubicBezTo>
                  <a:cubicBezTo>
                    <a:pt x="0" y="272"/>
                    <a:pt x="271" y="0"/>
                    <a:pt x="613" y="0"/>
                  </a:cubicBezTo>
                  <a:cubicBezTo>
                    <a:pt x="3451" y="0"/>
                    <a:pt x="3451" y="0"/>
                    <a:pt x="3451" y="0"/>
                  </a:cubicBezTo>
                  <a:cubicBezTo>
                    <a:pt x="3785" y="0"/>
                    <a:pt x="4063" y="272"/>
                    <a:pt x="4063" y="613"/>
                  </a:cubicBezTo>
                  <a:lnTo>
                    <a:pt x="4063" y="421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2" name="Freeform 14"/>
            <p:cNvSpPr>
              <a:spLocks noChangeArrowheads="1"/>
            </p:cNvSpPr>
            <p:nvPr/>
          </p:nvSpPr>
          <p:spPr bwMode="auto">
            <a:xfrm>
              <a:off x="5054600" y="1468438"/>
              <a:ext cx="98425" cy="312737"/>
            </a:xfrm>
            <a:custGeom>
              <a:avLst/>
              <a:gdLst>
                <a:gd name="T0" fmla="*/ 271 w 272"/>
                <a:gd name="T1" fmla="*/ 776 h 870"/>
                <a:gd name="T2" fmla="*/ 271 w 272"/>
                <a:gd name="T3" fmla="*/ 776 h 870"/>
                <a:gd name="T4" fmla="*/ 194 w 272"/>
                <a:gd name="T5" fmla="*/ 869 h 870"/>
                <a:gd name="T6" fmla="*/ 93 w 272"/>
                <a:gd name="T7" fmla="*/ 869 h 870"/>
                <a:gd name="T8" fmla="*/ 0 w 272"/>
                <a:gd name="T9" fmla="*/ 545 h 870"/>
                <a:gd name="T10" fmla="*/ 0 w 272"/>
                <a:gd name="T11" fmla="*/ 264 h 870"/>
                <a:gd name="T12" fmla="*/ 93 w 272"/>
                <a:gd name="T13" fmla="*/ 0 h 870"/>
                <a:gd name="T14" fmla="*/ 194 w 272"/>
                <a:gd name="T15" fmla="*/ 0 h 870"/>
                <a:gd name="T16" fmla="*/ 271 w 272"/>
                <a:gd name="T17" fmla="*/ 86 h 870"/>
                <a:gd name="T18" fmla="*/ 271 w 272"/>
                <a:gd name="T19" fmla="*/ 776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870">
                  <a:moveTo>
                    <a:pt x="271" y="776"/>
                  </a:moveTo>
                  <a:lnTo>
                    <a:pt x="271" y="776"/>
                  </a:lnTo>
                  <a:cubicBezTo>
                    <a:pt x="271" y="830"/>
                    <a:pt x="233" y="869"/>
                    <a:pt x="194" y="869"/>
                  </a:cubicBezTo>
                  <a:cubicBezTo>
                    <a:pt x="93" y="869"/>
                    <a:pt x="93" y="869"/>
                    <a:pt x="93" y="869"/>
                  </a:cubicBezTo>
                  <a:cubicBezTo>
                    <a:pt x="53" y="869"/>
                    <a:pt x="0" y="736"/>
                    <a:pt x="0" y="54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40"/>
                    <a:pt x="53" y="0"/>
                    <a:pt x="93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3" y="0"/>
                    <a:pt x="271" y="40"/>
                    <a:pt x="271" y="86"/>
                  </a:cubicBezTo>
                  <a:lnTo>
                    <a:pt x="271" y="7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6592362" y="2571797"/>
            <a:ext cx="2358853" cy="2800649"/>
          </a:xfrm>
          <a:prstGeom prst="roundRect">
            <a:avLst>
              <a:gd name="adj" fmla="val 14393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55689" y="1594720"/>
            <a:ext cx="2634636" cy="4779576"/>
          </a:xfrm>
        </p:spPr>
        <p:txBody>
          <a:bodyPr>
            <a:normAutofit/>
          </a:bodyPr>
          <a:lstStyle>
            <a:lvl1pPr marL="0" indent="0" algn="just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77637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7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55689" y="1594720"/>
            <a:ext cx="2634636" cy="4779576"/>
          </a:xfrm>
        </p:spPr>
        <p:txBody>
          <a:bodyPr>
            <a:normAutofit/>
          </a:bodyPr>
          <a:lstStyle>
            <a:lvl1pPr marL="0" indent="0" algn="just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349" y="5103326"/>
            <a:ext cx="7570273" cy="717599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8836566" y="3106701"/>
            <a:ext cx="1666617" cy="3050164"/>
            <a:chOff x="3489325" y="449263"/>
            <a:chExt cx="1663700" cy="3044825"/>
          </a:xfrm>
        </p:grpSpPr>
        <p:sp>
          <p:nvSpPr>
            <p:cNvPr id="40" name="Freeform 9"/>
            <p:cNvSpPr>
              <a:spLocks noChangeArrowheads="1"/>
            </p:cNvSpPr>
            <p:nvPr/>
          </p:nvSpPr>
          <p:spPr bwMode="auto">
            <a:xfrm>
              <a:off x="3665538" y="449263"/>
              <a:ext cx="1244600" cy="739775"/>
            </a:xfrm>
            <a:custGeom>
              <a:avLst/>
              <a:gdLst>
                <a:gd name="T0" fmla="*/ 1728 w 3459"/>
                <a:gd name="T1" fmla="*/ 2055 h 2056"/>
                <a:gd name="T2" fmla="*/ 1728 w 3459"/>
                <a:gd name="T3" fmla="*/ 2055 h 2056"/>
                <a:gd name="T4" fmla="*/ 3458 w 3459"/>
                <a:gd name="T5" fmla="*/ 1683 h 2056"/>
                <a:gd name="T6" fmla="*/ 3123 w 3459"/>
                <a:gd name="T7" fmla="*/ 1071 h 2056"/>
                <a:gd name="T8" fmla="*/ 3063 w 3459"/>
                <a:gd name="T9" fmla="*/ 372 h 2056"/>
                <a:gd name="T10" fmla="*/ 2845 w 3459"/>
                <a:gd name="T11" fmla="*/ 108 h 2056"/>
                <a:gd name="T12" fmla="*/ 1744 w 3459"/>
                <a:gd name="T13" fmla="*/ 0 h 2056"/>
                <a:gd name="T14" fmla="*/ 1728 w 3459"/>
                <a:gd name="T15" fmla="*/ 0 h 2056"/>
                <a:gd name="T16" fmla="*/ 1711 w 3459"/>
                <a:gd name="T17" fmla="*/ 0 h 2056"/>
                <a:gd name="T18" fmla="*/ 613 w 3459"/>
                <a:gd name="T19" fmla="*/ 108 h 2056"/>
                <a:gd name="T20" fmla="*/ 395 w 3459"/>
                <a:gd name="T21" fmla="*/ 372 h 2056"/>
                <a:gd name="T22" fmla="*/ 332 w 3459"/>
                <a:gd name="T23" fmla="*/ 1071 h 2056"/>
                <a:gd name="T24" fmla="*/ 0 w 3459"/>
                <a:gd name="T25" fmla="*/ 1683 h 2056"/>
                <a:gd name="T26" fmla="*/ 1728 w 3459"/>
                <a:gd name="T27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2055"/>
                  </a:moveTo>
                  <a:lnTo>
                    <a:pt x="1728" y="2055"/>
                  </a:lnTo>
                  <a:cubicBezTo>
                    <a:pt x="3458" y="1683"/>
                    <a:pt x="3458" y="1683"/>
                    <a:pt x="3458" y="1683"/>
                  </a:cubicBezTo>
                  <a:cubicBezTo>
                    <a:pt x="3240" y="1543"/>
                    <a:pt x="3147" y="1279"/>
                    <a:pt x="3123" y="1071"/>
                  </a:cubicBezTo>
                  <a:cubicBezTo>
                    <a:pt x="3100" y="854"/>
                    <a:pt x="3077" y="536"/>
                    <a:pt x="3063" y="372"/>
                  </a:cubicBezTo>
                  <a:cubicBezTo>
                    <a:pt x="3046" y="211"/>
                    <a:pt x="2960" y="148"/>
                    <a:pt x="2845" y="108"/>
                  </a:cubicBezTo>
                  <a:cubicBezTo>
                    <a:pt x="2728" y="71"/>
                    <a:pt x="2216" y="0"/>
                    <a:pt x="1744" y="0"/>
                  </a:cubicBezTo>
                  <a:cubicBezTo>
                    <a:pt x="1735" y="0"/>
                    <a:pt x="1735" y="0"/>
                    <a:pt x="1728" y="0"/>
                  </a:cubicBezTo>
                  <a:cubicBezTo>
                    <a:pt x="1721" y="0"/>
                    <a:pt x="1721" y="0"/>
                    <a:pt x="1711" y="0"/>
                  </a:cubicBezTo>
                  <a:cubicBezTo>
                    <a:pt x="1239" y="0"/>
                    <a:pt x="727" y="71"/>
                    <a:pt x="613" y="108"/>
                  </a:cubicBezTo>
                  <a:cubicBezTo>
                    <a:pt x="486" y="148"/>
                    <a:pt x="409" y="211"/>
                    <a:pt x="395" y="372"/>
                  </a:cubicBezTo>
                  <a:cubicBezTo>
                    <a:pt x="379" y="536"/>
                    <a:pt x="355" y="854"/>
                    <a:pt x="332" y="1071"/>
                  </a:cubicBezTo>
                  <a:cubicBezTo>
                    <a:pt x="302" y="1279"/>
                    <a:pt x="215" y="1543"/>
                    <a:pt x="0" y="1683"/>
                  </a:cubicBezTo>
                  <a:lnTo>
                    <a:pt x="1728" y="20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1" name="Freeform 10"/>
            <p:cNvSpPr>
              <a:spLocks noChangeArrowheads="1"/>
            </p:cNvSpPr>
            <p:nvPr/>
          </p:nvSpPr>
          <p:spPr bwMode="auto">
            <a:xfrm>
              <a:off x="3665538" y="2754313"/>
              <a:ext cx="1244600" cy="739775"/>
            </a:xfrm>
            <a:custGeom>
              <a:avLst/>
              <a:gdLst>
                <a:gd name="T0" fmla="*/ 1728 w 3459"/>
                <a:gd name="T1" fmla="*/ 0 h 2056"/>
                <a:gd name="T2" fmla="*/ 1728 w 3459"/>
                <a:gd name="T3" fmla="*/ 0 h 2056"/>
                <a:gd name="T4" fmla="*/ 0 w 3459"/>
                <a:gd name="T5" fmla="*/ 372 h 2056"/>
                <a:gd name="T6" fmla="*/ 332 w 3459"/>
                <a:gd name="T7" fmla="*/ 984 h 2056"/>
                <a:gd name="T8" fmla="*/ 395 w 3459"/>
                <a:gd name="T9" fmla="*/ 1674 h 2056"/>
                <a:gd name="T10" fmla="*/ 613 w 3459"/>
                <a:gd name="T11" fmla="*/ 1938 h 2056"/>
                <a:gd name="T12" fmla="*/ 1711 w 3459"/>
                <a:gd name="T13" fmla="*/ 2055 h 2056"/>
                <a:gd name="T14" fmla="*/ 1728 w 3459"/>
                <a:gd name="T15" fmla="*/ 2055 h 2056"/>
                <a:gd name="T16" fmla="*/ 1744 w 3459"/>
                <a:gd name="T17" fmla="*/ 2055 h 2056"/>
                <a:gd name="T18" fmla="*/ 2845 w 3459"/>
                <a:gd name="T19" fmla="*/ 1938 h 2056"/>
                <a:gd name="T20" fmla="*/ 3063 w 3459"/>
                <a:gd name="T21" fmla="*/ 1674 h 2056"/>
                <a:gd name="T22" fmla="*/ 3123 w 3459"/>
                <a:gd name="T23" fmla="*/ 984 h 2056"/>
                <a:gd name="T24" fmla="*/ 3458 w 3459"/>
                <a:gd name="T25" fmla="*/ 372 h 2056"/>
                <a:gd name="T26" fmla="*/ 1728 w 3459"/>
                <a:gd name="T2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0"/>
                  </a:moveTo>
                  <a:lnTo>
                    <a:pt x="1728" y="0"/>
                  </a:lnTo>
                  <a:cubicBezTo>
                    <a:pt x="0" y="372"/>
                    <a:pt x="0" y="372"/>
                    <a:pt x="0" y="372"/>
                  </a:cubicBezTo>
                  <a:cubicBezTo>
                    <a:pt x="215" y="512"/>
                    <a:pt x="302" y="776"/>
                    <a:pt x="332" y="984"/>
                  </a:cubicBezTo>
                  <a:cubicBezTo>
                    <a:pt x="355" y="1194"/>
                    <a:pt x="379" y="1512"/>
                    <a:pt x="395" y="1674"/>
                  </a:cubicBezTo>
                  <a:cubicBezTo>
                    <a:pt x="409" y="1837"/>
                    <a:pt x="486" y="1907"/>
                    <a:pt x="613" y="1938"/>
                  </a:cubicBezTo>
                  <a:cubicBezTo>
                    <a:pt x="727" y="1978"/>
                    <a:pt x="1239" y="2055"/>
                    <a:pt x="1711" y="2055"/>
                  </a:cubicBezTo>
                  <a:cubicBezTo>
                    <a:pt x="1721" y="2055"/>
                    <a:pt x="1721" y="2055"/>
                    <a:pt x="1728" y="2055"/>
                  </a:cubicBezTo>
                  <a:cubicBezTo>
                    <a:pt x="1735" y="2055"/>
                    <a:pt x="1735" y="2055"/>
                    <a:pt x="1744" y="2055"/>
                  </a:cubicBezTo>
                  <a:cubicBezTo>
                    <a:pt x="2216" y="2055"/>
                    <a:pt x="2728" y="1978"/>
                    <a:pt x="2845" y="1938"/>
                  </a:cubicBezTo>
                  <a:cubicBezTo>
                    <a:pt x="2960" y="1907"/>
                    <a:pt x="3046" y="1837"/>
                    <a:pt x="3063" y="1674"/>
                  </a:cubicBezTo>
                  <a:cubicBezTo>
                    <a:pt x="3077" y="1512"/>
                    <a:pt x="3100" y="1194"/>
                    <a:pt x="3123" y="984"/>
                  </a:cubicBezTo>
                  <a:cubicBezTo>
                    <a:pt x="3147" y="776"/>
                    <a:pt x="3240" y="512"/>
                    <a:pt x="3458" y="372"/>
                  </a:cubicBezTo>
                  <a:lnTo>
                    <a:pt x="172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2" name="Freeform 11"/>
            <p:cNvSpPr>
              <a:spLocks noChangeArrowheads="1"/>
            </p:cNvSpPr>
            <p:nvPr/>
          </p:nvSpPr>
          <p:spPr bwMode="auto">
            <a:xfrm>
              <a:off x="5065713" y="2020888"/>
              <a:ext cx="39687" cy="485775"/>
            </a:xfrm>
            <a:custGeom>
              <a:avLst/>
              <a:gdLst>
                <a:gd name="T0" fmla="*/ 0 w 111"/>
                <a:gd name="T1" fmla="*/ 1295 h 1349"/>
                <a:gd name="T2" fmla="*/ 0 w 111"/>
                <a:gd name="T3" fmla="*/ 1295 h 1349"/>
                <a:gd name="T4" fmla="*/ 56 w 111"/>
                <a:gd name="T5" fmla="*/ 1348 h 1349"/>
                <a:gd name="T6" fmla="*/ 110 w 111"/>
                <a:gd name="T7" fmla="*/ 1295 h 1349"/>
                <a:gd name="T8" fmla="*/ 110 w 111"/>
                <a:gd name="T9" fmla="*/ 53 h 1349"/>
                <a:gd name="T10" fmla="*/ 56 w 111"/>
                <a:gd name="T11" fmla="*/ 0 h 1349"/>
                <a:gd name="T12" fmla="*/ 0 w 111"/>
                <a:gd name="T13" fmla="*/ 53 h 1349"/>
                <a:gd name="T14" fmla="*/ 0 w 111"/>
                <a:gd name="T15" fmla="*/ 1295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49">
                  <a:moveTo>
                    <a:pt x="0" y="1295"/>
                  </a:moveTo>
                  <a:lnTo>
                    <a:pt x="0" y="1295"/>
                  </a:lnTo>
                  <a:cubicBezTo>
                    <a:pt x="0" y="1325"/>
                    <a:pt x="23" y="1348"/>
                    <a:pt x="56" y="1348"/>
                  </a:cubicBezTo>
                  <a:cubicBezTo>
                    <a:pt x="87" y="1348"/>
                    <a:pt x="110" y="1325"/>
                    <a:pt x="110" y="1295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23"/>
                    <a:pt x="87" y="0"/>
                    <a:pt x="56" y="0"/>
                  </a:cubicBezTo>
                  <a:cubicBezTo>
                    <a:pt x="23" y="0"/>
                    <a:pt x="0" y="23"/>
                    <a:pt x="0" y="53"/>
                  </a:cubicBezTo>
                  <a:lnTo>
                    <a:pt x="0" y="1295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" name="Freeform 12"/>
            <p:cNvSpPr>
              <a:spLocks noChangeArrowheads="1"/>
            </p:cNvSpPr>
            <p:nvPr/>
          </p:nvSpPr>
          <p:spPr bwMode="auto">
            <a:xfrm>
              <a:off x="3489325" y="1027113"/>
              <a:ext cx="1597025" cy="1887537"/>
            </a:xfrm>
            <a:custGeom>
              <a:avLst/>
              <a:gdLst>
                <a:gd name="T0" fmla="*/ 4435 w 4436"/>
                <a:gd name="T1" fmla="*/ 4420 h 5242"/>
                <a:gd name="T2" fmla="*/ 4435 w 4436"/>
                <a:gd name="T3" fmla="*/ 4420 h 5242"/>
                <a:gd name="T4" fmla="*/ 3612 w 4436"/>
                <a:gd name="T5" fmla="*/ 5241 h 5242"/>
                <a:gd name="T6" fmla="*/ 821 w 4436"/>
                <a:gd name="T7" fmla="*/ 5241 h 5242"/>
                <a:gd name="T8" fmla="*/ 0 w 4436"/>
                <a:gd name="T9" fmla="*/ 4420 h 5242"/>
                <a:gd name="T10" fmla="*/ 0 w 4436"/>
                <a:gd name="T11" fmla="*/ 823 h 5242"/>
                <a:gd name="T12" fmla="*/ 821 w 4436"/>
                <a:gd name="T13" fmla="*/ 0 h 5242"/>
                <a:gd name="T14" fmla="*/ 3612 w 4436"/>
                <a:gd name="T15" fmla="*/ 0 h 5242"/>
                <a:gd name="T16" fmla="*/ 4435 w 4436"/>
                <a:gd name="T17" fmla="*/ 823 h 5242"/>
                <a:gd name="T18" fmla="*/ 4435 w 4436"/>
                <a:gd name="T19" fmla="*/ 4420 h 5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6" h="5242">
                  <a:moveTo>
                    <a:pt x="4435" y="4420"/>
                  </a:moveTo>
                  <a:lnTo>
                    <a:pt x="4435" y="4420"/>
                  </a:lnTo>
                  <a:cubicBezTo>
                    <a:pt x="4435" y="4876"/>
                    <a:pt x="4071" y="5241"/>
                    <a:pt x="3612" y="5241"/>
                  </a:cubicBezTo>
                  <a:cubicBezTo>
                    <a:pt x="821" y="5241"/>
                    <a:pt x="821" y="5241"/>
                    <a:pt x="821" y="5241"/>
                  </a:cubicBezTo>
                  <a:cubicBezTo>
                    <a:pt x="372" y="5241"/>
                    <a:pt x="0" y="4876"/>
                    <a:pt x="0" y="442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374"/>
                    <a:pt x="372" y="0"/>
                    <a:pt x="821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4071" y="0"/>
                    <a:pt x="4435" y="374"/>
                    <a:pt x="4435" y="823"/>
                  </a:cubicBezTo>
                  <a:lnTo>
                    <a:pt x="4435" y="442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4" name="Freeform 13"/>
            <p:cNvSpPr>
              <a:spLocks noChangeArrowheads="1"/>
            </p:cNvSpPr>
            <p:nvPr/>
          </p:nvSpPr>
          <p:spPr bwMode="auto">
            <a:xfrm>
              <a:off x="3556000" y="1101725"/>
              <a:ext cx="1463675" cy="1736725"/>
            </a:xfrm>
            <a:custGeom>
              <a:avLst/>
              <a:gdLst>
                <a:gd name="T0" fmla="*/ 4063 w 4064"/>
                <a:gd name="T1" fmla="*/ 4210 h 4824"/>
                <a:gd name="T2" fmla="*/ 4063 w 4064"/>
                <a:gd name="T3" fmla="*/ 4210 h 4824"/>
                <a:gd name="T4" fmla="*/ 3451 w 4064"/>
                <a:gd name="T5" fmla="*/ 4823 h 4824"/>
                <a:gd name="T6" fmla="*/ 613 w 4064"/>
                <a:gd name="T7" fmla="*/ 4823 h 4824"/>
                <a:gd name="T8" fmla="*/ 0 w 4064"/>
                <a:gd name="T9" fmla="*/ 4210 h 4824"/>
                <a:gd name="T10" fmla="*/ 0 w 4064"/>
                <a:gd name="T11" fmla="*/ 613 h 4824"/>
                <a:gd name="T12" fmla="*/ 613 w 4064"/>
                <a:gd name="T13" fmla="*/ 0 h 4824"/>
                <a:gd name="T14" fmla="*/ 3451 w 4064"/>
                <a:gd name="T15" fmla="*/ 0 h 4824"/>
                <a:gd name="T16" fmla="*/ 4063 w 4064"/>
                <a:gd name="T17" fmla="*/ 613 h 4824"/>
                <a:gd name="T18" fmla="*/ 4063 w 4064"/>
                <a:gd name="T19" fmla="*/ 4210 h 4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4" h="4824">
                  <a:moveTo>
                    <a:pt x="4063" y="4210"/>
                  </a:moveTo>
                  <a:lnTo>
                    <a:pt x="4063" y="4210"/>
                  </a:lnTo>
                  <a:cubicBezTo>
                    <a:pt x="4063" y="4552"/>
                    <a:pt x="3785" y="4823"/>
                    <a:pt x="3451" y="4823"/>
                  </a:cubicBezTo>
                  <a:cubicBezTo>
                    <a:pt x="613" y="4823"/>
                    <a:pt x="613" y="4823"/>
                    <a:pt x="613" y="4823"/>
                  </a:cubicBezTo>
                  <a:cubicBezTo>
                    <a:pt x="271" y="4823"/>
                    <a:pt x="0" y="4552"/>
                    <a:pt x="0" y="4210"/>
                  </a:cubicBezTo>
                  <a:cubicBezTo>
                    <a:pt x="0" y="613"/>
                    <a:pt x="0" y="613"/>
                    <a:pt x="0" y="613"/>
                  </a:cubicBezTo>
                  <a:cubicBezTo>
                    <a:pt x="0" y="272"/>
                    <a:pt x="271" y="0"/>
                    <a:pt x="613" y="0"/>
                  </a:cubicBezTo>
                  <a:cubicBezTo>
                    <a:pt x="3451" y="0"/>
                    <a:pt x="3451" y="0"/>
                    <a:pt x="3451" y="0"/>
                  </a:cubicBezTo>
                  <a:cubicBezTo>
                    <a:pt x="3785" y="0"/>
                    <a:pt x="4063" y="272"/>
                    <a:pt x="4063" y="613"/>
                  </a:cubicBezTo>
                  <a:lnTo>
                    <a:pt x="4063" y="421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5" name="Freeform 14"/>
            <p:cNvSpPr>
              <a:spLocks noChangeArrowheads="1"/>
            </p:cNvSpPr>
            <p:nvPr/>
          </p:nvSpPr>
          <p:spPr bwMode="auto">
            <a:xfrm>
              <a:off x="5054600" y="1468438"/>
              <a:ext cx="98425" cy="312737"/>
            </a:xfrm>
            <a:custGeom>
              <a:avLst/>
              <a:gdLst>
                <a:gd name="T0" fmla="*/ 271 w 272"/>
                <a:gd name="T1" fmla="*/ 776 h 870"/>
                <a:gd name="T2" fmla="*/ 271 w 272"/>
                <a:gd name="T3" fmla="*/ 776 h 870"/>
                <a:gd name="T4" fmla="*/ 194 w 272"/>
                <a:gd name="T5" fmla="*/ 869 h 870"/>
                <a:gd name="T6" fmla="*/ 93 w 272"/>
                <a:gd name="T7" fmla="*/ 869 h 870"/>
                <a:gd name="T8" fmla="*/ 0 w 272"/>
                <a:gd name="T9" fmla="*/ 545 h 870"/>
                <a:gd name="T10" fmla="*/ 0 w 272"/>
                <a:gd name="T11" fmla="*/ 264 h 870"/>
                <a:gd name="T12" fmla="*/ 93 w 272"/>
                <a:gd name="T13" fmla="*/ 0 h 870"/>
                <a:gd name="T14" fmla="*/ 194 w 272"/>
                <a:gd name="T15" fmla="*/ 0 h 870"/>
                <a:gd name="T16" fmla="*/ 271 w 272"/>
                <a:gd name="T17" fmla="*/ 86 h 870"/>
                <a:gd name="T18" fmla="*/ 271 w 272"/>
                <a:gd name="T19" fmla="*/ 776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870">
                  <a:moveTo>
                    <a:pt x="271" y="776"/>
                  </a:moveTo>
                  <a:lnTo>
                    <a:pt x="271" y="776"/>
                  </a:lnTo>
                  <a:cubicBezTo>
                    <a:pt x="271" y="830"/>
                    <a:pt x="233" y="869"/>
                    <a:pt x="194" y="869"/>
                  </a:cubicBezTo>
                  <a:cubicBezTo>
                    <a:pt x="93" y="869"/>
                    <a:pt x="93" y="869"/>
                    <a:pt x="93" y="869"/>
                  </a:cubicBezTo>
                  <a:cubicBezTo>
                    <a:pt x="53" y="869"/>
                    <a:pt x="0" y="736"/>
                    <a:pt x="0" y="54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40"/>
                    <a:pt x="53" y="0"/>
                    <a:pt x="93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3" y="0"/>
                    <a:pt x="271" y="40"/>
                    <a:pt x="271" y="86"/>
                  </a:cubicBezTo>
                  <a:lnTo>
                    <a:pt x="271" y="7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46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904723" y="3759094"/>
            <a:ext cx="1464661" cy="1738983"/>
          </a:xfrm>
          <a:prstGeom prst="roundRect">
            <a:avLst>
              <a:gd name="adj" fmla="val 14393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7084130" y="3108581"/>
            <a:ext cx="1666617" cy="3050164"/>
            <a:chOff x="3489325" y="449263"/>
            <a:chExt cx="1663700" cy="3044825"/>
          </a:xfrm>
        </p:grpSpPr>
        <p:sp>
          <p:nvSpPr>
            <p:cNvPr id="48" name="Freeform 9"/>
            <p:cNvSpPr>
              <a:spLocks noChangeArrowheads="1"/>
            </p:cNvSpPr>
            <p:nvPr/>
          </p:nvSpPr>
          <p:spPr bwMode="auto">
            <a:xfrm>
              <a:off x="3665538" y="449263"/>
              <a:ext cx="1244600" cy="739775"/>
            </a:xfrm>
            <a:custGeom>
              <a:avLst/>
              <a:gdLst>
                <a:gd name="T0" fmla="*/ 1728 w 3459"/>
                <a:gd name="T1" fmla="*/ 2055 h 2056"/>
                <a:gd name="T2" fmla="*/ 1728 w 3459"/>
                <a:gd name="T3" fmla="*/ 2055 h 2056"/>
                <a:gd name="T4" fmla="*/ 3458 w 3459"/>
                <a:gd name="T5" fmla="*/ 1683 h 2056"/>
                <a:gd name="T6" fmla="*/ 3123 w 3459"/>
                <a:gd name="T7" fmla="*/ 1071 h 2056"/>
                <a:gd name="T8" fmla="*/ 3063 w 3459"/>
                <a:gd name="T9" fmla="*/ 372 h 2056"/>
                <a:gd name="T10" fmla="*/ 2845 w 3459"/>
                <a:gd name="T11" fmla="*/ 108 h 2056"/>
                <a:gd name="T12" fmla="*/ 1744 w 3459"/>
                <a:gd name="T13" fmla="*/ 0 h 2056"/>
                <a:gd name="T14" fmla="*/ 1728 w 3459"/>
                <a:gd name="T15" fmla="*/ 0 h 2056"/>
                <a:gd name="T16" fmla="*/ 1711 w 3459"/>
                <a:gd name="T17" fmla="*/ 0 h 2056"/>
                <a:gd name="T18" fmla="*/ 613 w 3459"/>
                <a:gd name="T19" fmla="*/ 108 h 2056"/>
                <a:gd name="T20" fmla="*/ 395 w 3459"/>
                <a:gd name="T21" fmla="*/ 372 h 2056"/>
                <a:gd name="T22" fmla="*/ 332 w 3459"/>
                <a:gd name="T23" fmla="*/ 1071 h 2056"/>
                <a:gd name="T24" fmla="*/ 0 w 3459"/>
                <a:gd name="T25" fmla="*/ 1683 h 2056"/>
                <a:gd name="T26" fmla="*/ 1728 w 3459"/>
                <a:gd name="T27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2055"/>
                  </a:moveTo>
                  <a:lnTo>
                    <a:pt x="1728" y="2055"/>
                  </a:lnTo>
                  <a:cubicBezTo>
                    <a:pt x="3458" y="1683"/>
                    <a:pt x="3458" y="1683"/>
                    <a:pt x="3458" y="1683"/>
                  </a:cubicBezTo>
                  <a:cubicBezTo>
                    <a:pt x="3240" y="1543"/>
                    <a:pt x="3147" y="1279"/>
                    <a:pt x="3123" y="1071"/>
                  </a:cubicBezTo>
                  <a:cubicBezTo>
                    <a:pt x="3100" y="854"/>
                    <a:pt x="3077" y="536"/>
                    <a:pt x="3063" y="372"/>
                  </a:cubicBezTo>
                  <a:cubicBezTo>
                    <a:pt x="3046" y="211"/>
                    <a:pt x="2960" y="148"/>
                    <a:pt x="2845" y="108"/>
                  </a:cubicBezTo>
                  <a:cubicBezTo>
                    <a:pt x="2728" y="71"/>
                    <a:pt x="2216" y="0"/>
                    <a:pt x="1744" y="0"/>
                  </a:cubicBezTo>
                  <a:cubicBezTo>
                    <a:pt x="1735" y="0"/>
                    <a:pt x="1735" y="0"/>
                    <a:pt x="1728" y="0"/>
                  </a:cubicBezTo>
                  <a:cubicBezTo>
                    <a:pt x="1721" y="0"/>
                    <a:pt x="1721" y="0"/>
                    <a:pt x="1711" y="0"/>
                  </a:cubicBezTo>
                  <a:cubicBezTo>
                    <a:pt x="1239" y="0"/>
                    <a:pt x="727" y="71"/>
                    <a:pt x="613" y="108"/>
                  </a:cubicBezTo>
                  <a:cubicBezTo>
                    <a:pt x="486" y="148"/>
                    <a:pt x="409" y="211"/>
                    <a:pt x="395" y="372"/>
                  </a:cubicBezTo>
                  <a:cubicBezTo>
                    <a:pt x="379" y="536"/>
                    <a:pt x="355" y="854"/>
                    <a:pt x="332" y="1071"/>
                  </a:cubicBezTo>
                  <a:cubicBezTo>
                    <a:pt x="302" y="1279"/>
                    <a:pt x="215" y="1543"/>
                    <a:pt x="0" y="1683"/>
                  </a:cubicBezTo>
                  <a:lnTo>
                    <a:pt x="1728" y="20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9" name="Freeform 10"/>
            <p:cNvSpPr>
              <a:spLocks noChangeArrowheads="1"/>
            </p:cNvSpPr>
            <p:nvPr/>
          </p:nvSpPr>
          <p:spPr bwMode="auto">
            <a:xfrm>
              <a:off x="3665538" y="2754313"/>
              <a:ext cx="1244600" cy="739775"/>
            </a:xfrm>
            <a:custGeom>
              <a:avLst/>
              <a:gdLst>
                <a:gd name="T0" fmla="*/ 1728 w 3459"/>
                <a:gd name="T1" fmla="*/ 0 h 2056"/>
                <a:gd name="T2" fmla="*/ 1728 w 3459"/>
                <a:gd name="T3" fmla="*/ 0 h 2056"/>
                <a:gd name="T4" fmla="*/ 0 w 3459"/>
                <a:gd name="T5" fmla="*/ 372 h 2056"/>
                <a:gd name="T6" fmla="*/ 332 w 3459"/>
                <a:gd name="T7" fmla="*/ 984 h 2056"/>
                <a:gd name="T8" fmla="*/ 395 w 3459"/>
                <a:gd name="T9" fmla="*/ 1674 h 2056"/>
                <a:gd name="T10" fmla="*/ 613 w 3459"/>
                <a:gd name="T11" fmla="*/ 1938 h 2056"/>
                <a:gd name="T12" fmla="*/ 1711 w 3459"/>
                <a:gd name="T13" fmla="*/ 2055 h 2056"/>
                <a:gd name="T14" fmla="*/ 1728 w 3459"/>
                <a:gd name="T15" fmla="*/ 2055 h 2056"/>
                <a:gd name="T16" fmla="*/ 1744 w 3459"/>
                <a:gd name="T17" fmla="*/ 2055 h 2056"/>
                <a:gd name="T18" fmla="*/ 2845 w 3459"/>
                <a:gd name="T19" fmla="*/ 1938 h 2056"/>
                <a:gd name="T20" fmla="*/ 3063 w 3459"/>
                <a:gd name="T21" fmla="*/ 1674 h 2056"/>
                <a:gd name="T22" fmla="*/ 3123 w 3459"/>
                <a:gd name="T23" fmla="*/ 984 h 2056"/>
                <a:gd name="T24" fmla="*/ 3458 w 3459"/>
                <a:gd name="T25" fmla="*/ 372 h 2056"/>
                <a:gd name="T26" fmla="*/ 1728 w 3459"/>
                <a:gd name="T2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0"/>
                  </a:moveTo>
                  <a:lnTo>
                    <a:pt x="1728" y="0"/>
                  </a:lnTo>
                  <a:cubicBezTo>
                    <a:pt x="0" y="372"/>
                    <a:pt x="0" y="372"/>
                    <a:pt x="0" y="372"/>
                  </a:cubicBezTo>
                  <a:cubicBezTo>
                    <a:pt x="215" y="512"/>
                    <a:pt x="302" y="776"/>
                    <a:pt x="332" y="984"/>
                  </a:cubicBezTo>
                  <a:cubicBezTo>
                    <a:pt x="355" y="1194"/>
                    <a:pt x="379" y="1512"/>
                    <a:pt x="395" y="1674"/>
                  </a:cubicBezTo>
                  <a:cubicBezTo>
                    <a:pt x="409" y="1837"/>
                    <a:pt x="486" y="1907"/>
                    <a:pt x="613" y="1938"/>
                  </a:cubicBezTo>
                  <a:cubicBezTo>
                    <a:pt x="727" y="1978"/>
                    <a:pt x="1239" y="2055"/>
                    <a:pt x="1711" y="2055"/>
                  </a:cubicBezTo>
                  <a:cubicBezTo>
                    <a:pt x="1721" y="2055"/>
                    <a:pt x="1721" y="2055"/>
                    <a:pt x="1728" y="2055"/>
                  </a:cubicBezTo>
                  <a:cubicBezTo>
                    <a:pt x="1735" y="2055"/>
                    <a:pt x="1735" y="2055"/>
                    <a:pt x="1744" y="2055"/>
                  </a:cubicBezTo>
                  <a:cubicBezTo>
                    <a:pt x="2216" y="2055"/>
                    <a:pt x="2728" y="1978"/>
                    <a:pt x="2845" y="1938"/>
                  </a:cubicBezTo>
                  <a:cubicBezTo>
                    <a:pt x="2960" y="1907"/>
                    <a:pt x="3046" y="1837"/>
                    <a:pt x="3063" y="1674"/>
                  </a:cubicBezTo>
                  <a:cubicBezTo>
                    <a:pt x="3077" y="1512"/>
                    <a:pt x="3100" y="1194"/>
                    <a:pt x="3123" y="984"/>
                  </a:cubicBezTo>
                  <a:cubicBezTo>
                    <a:pt x="3147" y="776"/>
                    <a:pt x="3240" y="512"/>
                    <a:pt x="3458" y="372"/>
                  </a:cubicBezTo>
                  <a:lnTo>
                    <a:pt x="172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0" name="Freeform 11"/>
            <p:cNvSpPr>
              <a:spLocks noChangeArrowheads="1"/>
            </p:cNvSpPr>
            <p:nvPr/>
          </p:nvSpPr>
          <p:spPr bwMode="auto">
            <a:xfrm>
              <a:off x="5065713" y="2020888"/>
              <a:ext cx="39687" cy="485775"/>
            </a:xfrm>
            <a:custGeom>
              <a:avLst/>
              <a:gdLst>
                <a:gd name="T0" fmla="*/ 0 w 111"/>
                <a:gd name="T1" fmla="*/ 1295 h 1349"/>
                <a:gd name="T2" fmla="*/ 0 w 111"/>
                <a:gd name="T3" fmla="*/ 1295 h 1349"/>
                <a:gd name="T4" fmla="*/ 56 w 111"/>
                <a:gd name="T5" fmla="*/ 1348 h 1349"/>
                <a:gd name="T6" fmla="*/ 110 w 111"/>
                <a:gd name="T7" fmla="*/ 1295 h 1349"/>
                <a:gd name="T8" fmla="*/ 110 w 111"/>
                <a:gd name="T9" fmla="*/ 53 h 1349"/>
                <a:gd name="T10" fmla="*/ 56 w 111"/>
                <a:gd name="T11" fmla="*/ 0 h 1349"/>
                <a:gd name="T12" fmla="*/ 0 w 111"/>
                <a:gd name="T13" fmla="*/ 53 h 1349"/>
                <a:gd name="T14" fmla="*/ 0 w 111"/>
                <a:gd name="T15" fmla="*/ 1295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49">
                  <a:moveTo>
                    <a:pt x="0" y="1295"/>
                  </a:moveTo>
                  <a:lnTo>
                    <a:pt x="0" y="1295"/>
                  </a:lnTo>
                  <a:cubicBezTo>
                    <a:pt x="0" y="1325"/>
                    <a:pt x="23" y="1348"/>
                    <a:pt x="56" y="1348"/>
                  </a:cubicBezTo>
                  <a:cubicBezTo>
                    <a:pt x="87" y="1348"/>
                    <a:pt x="110" y="1325"/>
                    <a:pt x="110" y="1295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23"/>
                    <a:pt x="87" y="0"/>
                    <a:pt x="56" y="0"/>
                  </a:cubicBezTo>
                  <a:cubicBezTo>
                    <a:pt x="23" y="0"/>
                    <a:pt x="0" y="23"/>
                    <a:pt x="0" y="53"/>
                  </a:cubicBezTo>
                  <a:lnTo>
                    <a:pt x="0" y="1295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1" name="Freeform 12"/>
            <p:cNvSpPr>
              <a:spLocks noChangeArrowheads="1"/>
            </p:cNvSpPr>
            <p:nvPr/>
          </p:nvSpPr>
          <p:spPr bwMode="auto">
            <a:xfrm>
              <a:off x="3489325" y="1027113"/>
              <a:ext cx="1597025" cy="1887537"/>
            </a:xfrm>
            <a:custGeom>
              <a:avLst/>
              <a:gdLst>
                <a:gd name="T0" fmla="*/ 4435 w 4436"/>
                <a:gd name="T1" fmla="*/ 4420 h 5242"/>
                <a:gd name="T2" fmla="*/ 4435 w 4436"/>
                <a:gd name="T3" fmla="*/ 4420 h 5242"/>
                <a:gd name="T4" fmla="*/ 3612 w 4436"/>
                <a:gd name="T5" fmla="*/ 5241 h 5242"/>
                <a:gd name="T6" fmla="*/ 821 w 4436"/>
                <a:gd name="T7" fmla="*/ 5241 h 5242"/>
                <a:gd name="T8" fmla="*/ 0 w 4436"/>
                <a:gd name="T9" fmla="*/ 4420 h 5242"/>
                <a:gd name="T10" fmla="*/ 0 w 4436"/>
                <a:gd name="T11" fmla="*/ 823 h 5242"/>
                <a:gd name="T12" fmla="*/ 821 w 4436"/>
                <a:gd name="T13" fmla="*/ 0 h 5242"/>
                <a:gd name="T14" fmla="*/ 3612 w 4436"/>
                <a:gd name="T15" fmla="*/ 0 h 5242"/>
                <a:gd name="T16" fmla="*/ 4435 w 4436"/>
                <a:gd name="T17" fmla="*/ 823 h 5242"/>
                <a:gd name="T18" fmla="*/ 4435 w 4436"/>
                <a:gd name="T19" fmla="*/ 4420 h 5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6" h="5242">
                  <a:moveTo>
                    <a:pt x="4435" y="4420"/>
                  </a:moveTo>
                  <a:lnTo>
                    <a:pt x="4435" y="4420"/>
                  </a:lnTo>
                  <a:cubicBezTo>
                    <a:pt x="4435" y="4876"/>
                    <a:pt x="4071" y="5241"/>
                    <a:pt x="3612" y="5241"/>
                  </a:cubicBezTo>
                  <a:cubicBezTo>
                    <a:pt x="821" y="5241"/>
                    <a:pt x="821" y="5241"/>
                    <a:pt x="821" y="5241"/>
                  </a:cubicBezTo>
                  <a:cubicBezTo>
                    <a:pt x="372" y="5241"/>
                    <a:pt x="0" y="4876"/>
                    <a:pt x="0" y="442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374"/>
                    <a:pt x="372" y="0"/>
                    <a:pt x="821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4071" y="0"/>
                    <a:pt x="4435" y="374"/>
                    <a:pt x="4435" y="823"/>
                  </a:cubicBezTo>
                  <a:lnTo>
                    <a:pt x="4435" y="442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2" name="Freeform 13"/>
            <p:cNvSpPr>
              <a:spLocks noChangeArrowheads="1"/>
            </p:cNvSpPr>
            <p:nvPr/>
          </p:nvSpPr>
          <p:spPr bwMode="auto">
            <a:xfrm>
              <a:off x="3556000" y="1101725"/>
              <a:ext cx="1463675" cy="1736725"/>
            </a:xfrm>
            <a:custGeom>
              <a:avLst/>
              <a:gdLst>
                <a:gd name="T0" fmla="*/ 4063 w 4064"/>
                <a:gd name="T1" fmla="*/ 4210 h 4824"/>
                <a:gd name="T2" fmla="*/ 4063 w 4064"/>
                <a:gd name="T3" fmla="*/ 4210 h 4824"/>
                <a:gd name="T4" fmla="*/ 3451 w 4064"/>
                <a:gd name="T5" fmla="*/ 4823 h 4824"/>
                <a:gd name="T6" fmla="*/ 613 w 4064"/>
                <a:gd name="T7" fmla="*/ 4823 h 4824"/>
                <a:gd name="T8" fmla="*/ 0 w 4064"/>
                <a:gd name="T9" fmla="*/ 4210 h 4824"/>
                <a:gd name="T10" fmla="*/ 0 w 4064"/>
                <a:gd name="T11" fmla="*/ 613 h 4824"/>
                <a:gd name="T12" fmla="*/ 613 w 4064"/>
                <a:gd name="T13" fmla="*/ 0 h 4824"/>
                <a:gd name="T14" fmla="*/ 3451 w 4064"/>
                <a:gd name="T15" fmla="*/ 0 h 4824"/>
                <a:gd name="T16" fmla="*/ 4063 w 4064"/>
                <a:gd name="T17" fmla="*/ 613 h 4824"/>
                <a:gd name="T18" fmla="*/ 4063 w 4064"/>
                <a:gd name="T19" fmla="*/ 4210 h 4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4" h="4824">
                  <a:moveTo>
                    <a:pt x="4063" y="4210"/>
                  </a:moveTo>
                  <a:lnTo>
                    <a:pt x="4063" y="4210"/>
                  </a:lnTo>
                  <a:cubicBezTo>
                    <a:pt x="4063" y="4552"/>
                    <a:pt x="3785" y="4823"/>
                    <a:pt x="3451" y="4823"/>
                  </a:cubicBezTo>
                  <a:cubicBezTo>
                    <a:pt x="613" y="4823"/>
                    <a:pt x="613" y="4823"/>
                    <a:pt x="613" y="4823"/>
                  </a:cubicBezTo>
                  <a:cubicBezTo>
                    <a:pt x="271" y="4823"/>
                    <a:pt x="0" y="4552"/>
                    <a:pt x="0" y="4210"/>
                  </a:cubicBezTo>
                  <a:cubicBezTo>
                    <a:pt x="0" y="613"/>
                    <a:pt x="0" y="613"/>
                    <a:pt x="0" y="613"/>
                  </a:cubicBezTo>
                  <a:cubicBezTo>
                    <a:pt x="0" y="272"/>
                    <a:pt x="271" y="0"/>
                    <a:pt x="613" y="0"/>
                  </a:cubicBezTo>
                  <a:cubicBezTo>
                    <a:pt x="3451" y="0"/>
                    <a:pt x="3451" y="0"/>
                    <a:pt x="3451" y="0"/>
                  </a:cubicBezTo>
                  <a:cubicBezTo>
                    <a:pt x="3785" y="0"/>
                    <a:pt x="4063" y="272"/>
                    <a:pt x="4063" y="613"/>
                  </a:cubicBezTo>
                  <a:lnTo>
                    <a:pt x="4063" y="421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3" name="Freeform 14"/>
            <p:cNvSpPr>
              <a:spLocks noChangeArrowheads="1"/>
            </p:cNvSpPr>
            <p:nvPr/>
          </p:nvSpPr>
          <p:spPr bwMode="auto">
            <a:xfrm>
              <a:off x="5054600" y="1468438"/>
              <a:ext cx="98425" cy="312737"/>
            </a:xfrm>
            <a:custGeom>
              <a:avLst/>
              <a:gdLst>
                <a:gd name="T0" fmla="*/ 271 w 272"/>
                <a:gd name="T1" fmla="*/ 776 h 870"/>
                <a:gd name="T2" fmla="*/ 271 w 272"/>
                <a:gd name="T3" fmla="*/ 776 h 870"/>
                <a:gd name="T4" fmla="*/ 194 w 272"/>
                <a:gd name="T5" fmla="*/ 869 h 870"/>
                <a:gd name="T6" fmla="*/ 93 w 272"/>
                <a:gd name="T7" fmla="*/ 869 h 870"/>
                <a:gd name="T8" fmla="*/ 0 w 272"/>
                <a:gd name="T9" fmla="*/ 545 h 870"/>
                <a:gd name="T10" fmla="*/ 0 w 272"/>
                <a:gd name="T11" fmla="*/ 264 h 870"/>
                <a:gd name="T12" fmla="*/ 93 w 272"/>
                <a:gd name="T13" fmla="*/ 0 h 870"/>
                <a:gd name="T14" fmla="*/ 194 w 272"/>
                <a:gd name="T15" fmla="*/ 0 h 870"/>
                <a:gd name="T16" fmla="*/ 271 w 272"/>
                <a:gd name="T17" fmla="*/ 86 h 870"/>
                <a:gd name="T18" fmla="*/ 271 w 272"/>
                <a:gd name="T19" fmla="*/ 776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870">
                  <a:moveTo>
                    <a:pt x="271" y="776"/>
                  </a:moveTo>
                  <a:lnTo>
                    <a:pt x="271" y="776"/>
                  </a:lnTo>
                  <a:cubicBezTo>
                    <a:pt x="271" y="830"/>
                    <a:pt x="233" y="869"/>
                    <a:pt x="194" y="869"/>
                  </a:cubicBezTo>
                  <a:cubicBezTo>
                    <a:pt x="93" y="869"/>
                    <a:pt x="93" y="869"/>
                    <a:pt x="93" y="869"/>
                  </a:cubicBezTo>
                  <a:cubicBezTo>
                    <a:pt x="53" y="869"/>
                    <a:pt x="0" y="736"/>
                    <a:pt x="0" y="54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40"/>
                    <a:pt x="53" y="0"/>
                    <a:pt x="93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3" y="0"/>
                    <a:pt x="271" y="40"/>
                    <a:pt x="271" y="86"/>
                  </a:cubicBezTo>
                  <a:lnTo>
                    <a:pt x="271" y="7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54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152287" y="3760974"/>
            <a:ext cx="1464661" cy="1738983"/>
          </a:xfrm>
          <a:prstGeom prst="roundRect">
            <a:avLst>
              <a:gd name="adj" fmla="val 14393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331207" y="3106701"/>
            <a:ext cx="1666617" cy="3050164"/>
            <a:chOff x="3489325" y="449263"/>
            <a:chExt cx="1663700" cy="3044825"/>
          </a:xfrm>
        </p:grpSpPr>
        <p:sp>
          <p:nvSpPr>
            <p:cNvPr id="56" name="Freeform 9"/>
            <p:cNvSpPr>
              <a:spLocks noChangeArrowheads="1"/>
            </p:cNvSpPr>
            <p:nvPr/>
          </p:nvSpPr>
          <p:spPr bwMode="auto">
            <a:xfrm>
              <a:off x="3665538" y="449263"/>
              <a:ext cx="1244600" cy="739775"/>
            </a:xfrm>
            <a:custGeom>
              <a:avLst/>
              <a:gdLst>
                <a:gd name="T0" fmla="*/ 1728 w 3459"/>
                <a:gd name="T1" fmla="*/ 2055 h 2056"/>
                <a:gd name="T2" fmla="*/ 1728 w 3459"/>
                <a:gd name="T3" fmla="*/ 2055 h 2056"/>
                <a:gd name="T4" fmla="*/ 3458 w 3459"/>
                <a:gd name="T5" fmla="*/ 1683 h 2056"/>
                <a:gd name="T6" fmla="*/ 3123 w 3459"/>
                <a:gd name="T7" fmla="*/ 1071 h 2056"/>
                <a:gd name="T8" fmla="*/ 3063 w 3459"/>
                <a:gd name="T9" fmla="*/ 372 h 2056"/>
                <a:gd name="T10" fmla="*/ 2845 w 3459"/>
                <a:gd name="T11" fmla="*/ 108 h 2056"/>
                <a:gd name="T12" fmla="*/ 1744 w 3459"/>
                <a:gd name="T13" fmla="*/ 0 h 2056"/>
                <a:gd name="T14" fmla="*/ 1728 w 3459"/>
                <a:gd name="T15" fmla="*/ 0 h 2056"/>
                <a:gd name="T16" fmla="*/ 1711 w 3459"/>
                <a:gd name="T17" fmla="*/ 0 h 2056"/>
                <a:gd name="T18" fmla="*/ 613 w 3459"/>
                <a:gd name="T19" fmla="*/ 108 h 2056"/>
                <a:gd name="T20" fmla="*/ 395 w 3459"/>
                <a:gd name="T21" fmla="*/ 372 h 2056"/>
                <a:gd name="T22" fmla="*/ 332 w 3459"/>
                <a:gd name="T23" fmla="*/ 1071 h 2056"/>
                <a:gd name="T24" fmla="*/ 0 w 3459"/>
                <a:gd name="T25" fmla="*/ 1683 h 2056"/>
                <a:gd name="T26" fmla="*/ 1728 w 3459"/>
                <a:gd name="T27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2055"/>
                  </a:moveTo>
                  <a:lnTo>
                    <a:pt x="1728" y="2055"/>
                  </a:lnTo>
                  <a:cubicBezTo>
                    <a:pt x="3458" y="1683"/>
                    <a:pt x="3458" y="1683"/>
                    <a:pt x="3458" y="1683"/>
                  </a:cubicBezTo>
                  <a:cubicBezTo>
                    <a:pt x="3240" y="1543"/>
                    <a:pt x="3147" y="1279"/>
                    <a:pt x="3123" y="1071"/>
                  </a:cubicBezTo>
                  <a:cubicBezTo>
                    <a:pt x="3100" y="854"/>
                    <a:pt x="3077" y="536"/>
                    <a:pt x="3063" y="372"/>
                  </a:cubicBezTo>
                  <a:cubicBezTo>
                    <a:pt x="3046" y="211"/>
                    <a:pt x="2960" y="148"/>
                    <a:pt x="2845" y="108"/>
                  </a:cubicBezTo>
                  <a:cubicBezTo>
                    <a:pt x="2728" y="71"/>
                    <a:pt x="2216" y="0"/>
                    <a:pt x="1744" y="0"/>
                  </a:cubicBezTo>
                  <a:cubicBezTo>
                    <a:pt x="1735" y="0"/>
                    <a:pt x="1735" y="0"/>
                    <a:pt x="1728" y="0"/>
                  </a:cubicBezTo>
                  <a:cubicBezTo>
                    <a:pt x="1721" y="0"/>
                    <a:pt x="1721" y="0"/>
                    <a:pt x="1711" y="0"/>
                  </a:cubicBezTo>
                  <a:cubicBezTo>
                    <a:pt x="1239" y="0"/>
                    <a:pt x="727" y="71"/>
                    <a:pt x="613" y="108"/>
                  </a:cubicBezTo>
                  <a:cubicBezTo>
                    <a:pt x="486" y="148"/>
                    <a:pt x="409" y="211"/>
                    <a:pt x="395" y="372"/>
                  </a:cubicBezTo>
                  <a:cubicBezTo>
                    <a:pt x="379" y="536"/>
                    <a:pt x="355" y="854"/>
                    <a:pt x="332" y="1071"/>
                  </a:cubicBezTo>
                  <a:cubicBezTo>
                    <a:pt x="302" y="1279"/>
                    <a:pt x="215" y="1543"/>
                    <a:pt x="0" y="1683"/>
                  </a:cubicBezTo>
                  <a:lnTo>
                    <a:pt x="1728" y="20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7" name="Freeform 10"/>
            <p:cNvSpPr>
              <a:spLocks noChangeArrowheads="1"/>
            </p:cNvSpPr>
            <p:nvPr/>
          </p:nvSpPr>
          <p:spPr bwMode="auto">
            <a:xfrm>
              <a:off x="3665538" y="2754313"/>
              <a:ext cx="1244600" cy="739775"/>
            </a:xfrm>
            <a:custGeom>
              <a:avLst/>
              <a:gdLst>
                <a:gd name="T0" fmla="*/ 1728 w 3459"/>
                <a:gd name="T1" fmla="*/ 0 h 2056"/>
                <a:gd name="T2" fmla="*/ 1728 w 3459"/>
                <a:gd name="T3" fmla="*/ 0 h 2056"/>
                <a:gd name="T4" fmla="*/ 0 w 3459"/>
                <a:gd name="T5" fmla="*/ 372 h 2056"/>
                <a:gd name="T6" fmla="*/ 332 w 3459"/>
                <a:gd name="T7" fmla="*/ 984 h 2056"/>
                <a:gd name="T8" fmla="*/ 395 w 3459"/>
                <a:gd name="T9" fmla="*/ 1674 h 2056"/>
                <a:gd name="T10" fmla="*/ 613 w 3459"/>
                <a:gd name="T11" fmla="*/ 1938 h 2056"/>
                <a:gd name="T12" fmla="*/ 1711 w 3459"/>
                <a:gd name="T13" fmla="*/ 2055 h 2056"/>
                <a:gd name="T14" fmla="*/ 1728 w 3459"/>
                <a:gd name="T15" fmla="*/ 2055 h 2056"/>
                <a:gd name="T16" fmla="*/ 1744 w 3459"/>
                <a:gd name="T17" fmla="*/ 2055 h 2056"/>
                <a:gd name="T18" fmla="*/ 2845 w 3459"/>
                <a:gd name="T19" fmla="*/ 1938 h 2056"/>
                <a:gd name="T20" fmla="*/ 3063 w 3459"/>
                <a:gd name="T21" fmla="*/ 1674 h 2056"/>
                <a:gd name="T22" fmla="*/ 3123 w 3459"/>
                <a:gd name="T23" fmla="*/ 984 h 2056"/>
                <a:gd name="T24" fmla="*/ 3458 w 3459"/>
                <a:gd name="T25" fmla="*/ 372 h 2056"/>
                <a:gd name="T26" fmla="*/ 1728 w 3459"/>
                <a:gd name="T2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0"/>
                  </a:moveTo>
                  <a:lnTo>
                    <a:pt x="1728" y="0"/>
                  </a:lnTo>
                  <a:cubicBezTo>
                    <a:pt x="0" y="372"/>
                    <a:pt x="0" y="372"/>
                    <a:pt x="0" y="372"/>
                  </a:cubicBezTo>
                  <a:cubicBezTo>
                    <a:pt x="215" y="512"/>
                    <a:pt x="302" y="776"/>
                    <a:pt x="332" y="984"/>
                  </a:cubicBezTo>
                  <a:cubicBezTo>
                    <a:pt x="355" y="1194"/>
                    <a:pt x="379" y="1512"/>
                    <a:pt x="395" y="1674"/>
                  </a:cubicBezTo>
                  <a:cubicBezTo>
                    <a:pt x="409" y="1837"/>
                    <a:pt x="486" y="1907"/>
                    <a:pt x="613" y="1938"/>
                  </a:cubicBezTo>
                  <a:cubicBezTo>
                    <a:pt x="727" y="1978"/>
                    <a:pt x="1239" y="2055"/>
                    <a:pt x="1711" y="2055"/>
                  </a:cubicBezTo>
                  <a:cubicBezTo>
                    <a:pt x="1721" y="2055"/>
                    <a:pt x="1721" y="2055"/>
                    <a:pt x="1728" y="2055"/>
                  </a:cubicBezTo>
                  <a:cubicBezTo>
                    <a:pt x="1735" y="2055"/>
                    <a:pt x="1735" y="2055"/>
                    <a:pt x="1744" y="2055"/>
                  </a:cubicBezTo>
                  <a:cubicBezTo>
                    <a:pt x="2216" y="2055"/>
                    <a:pt x="2728" y="1978"/>
                    <a:pt x="2845" y="1938"/>
                  </a:cubicBezTo>
                  <a:cubicBezTo>
                    <a:pt x="2960" y="1907"/>
                    <a:pt x="3046" y="1837"/>
                    <a:pt x="3063" y="1674"/>
                  </a:cubicBezTo>
                  <a:cubicBezTo>
                    <a:pt x="3077" y="1512"/>
                    <a:pt x="3100" y="1194"/>
                    <a:pt x="3123" y="984"/>
                  </a:cubicBezTo>
                  <a:cubicBezTo>
                    <a:pt x="3147" y="776"/>
                    <a:pt x="3240" y="512"/>
                    <a:pt x="3458" y="372"/>
                  </a:cubicBezTo>
                  <a:lnTo>
                    <a:pt x="172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8" name="Freeform 11"/>
            <p:cNvSpPr>
              <a:spLocks noChangeArrowheads="1"/>
            </p:cNvSpPr>
            <p:nvPr/>
          </p:nvSpPr>
          <p:spPr bwMode="auto">
            <a:xfrm>
              <a:off x="5065713" y="2020888"/>
              <a:ext cx="39687" cy="485775"/>
            </a:xfrm>
            <a:custGeom>
              <a:avLst/>
              <a:gdLst>
                <a:gd name="T0" fmla="*/ 0 w 111"/>
                <a:gd name="T1" fmla="*/ 1295 h 1349"/>
                <a:gd name="T2" fmla="*/ 0 w 111"/>
                <a:gd name="T3" fmla="*/ 1295 h 1349"/>
                <a:gd name="T4" fmla="*/ 56 w 111"/>
                <a:gd name="T5" fmla="*/ 1348 h 1349"/>
                <a:gd name="T6" fmla="*/ 110 w 111"/>
                <a:gd name="T7" fmla="*/ 1295 h 1349"/>
                <a:gd name="T8" fmla="*/ 110 w 111"/>
                <a:gd name="T9" fmla="*/ 53 h 1349"/>
                <a:gd name="T10" fmla="*/ 56 w 111"/>
                <a:gd name="T11" fmla="*/ 0 h 1349"/>
                <a:gd name="T12" fmla="*/ 0 w 111"/>
                <a:gd name="T13" fmla="*/ 53 h 1349"/>
                <a:gd name="T14" fmla="*/ 0 w 111"/>
                <a:gd name="T15" fmla="*/ 1295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49">
                  <a:moveTo>
                    <a:pt x="0" y="1295"/>
                  </a:moveTo>
                  <a:lnTo>
                    <a:pt x="0" y="1295"/>
                  </a:lnTo>
                  <a:cubicBezTo>
                    <a:pt x="0" y="1325"/>
                    <a:pt x="23" y="1348"/>
                    <a:pt x="56" y="1348"/>
                  </a:cubicBezTo>
                  <a:cubicBezTo>
                    <a:pt x="87" y="1348"/>
                    <a:pt x="110" y="1325"/>
                    <a:pt x="110" y="1295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23"/>
                    <a:pt x="87" y="0"/>
                    <a:pt x="56" y="0"/>
                  </a:cubicBezTo>
                  <a:cubicBezTo>
                    <a:pt x="23" y="0"/>
                    <a:pt x="0" y="23"/>
                    <a:pt x="0" y="53"/>
                  </a:cubicBezTo>
                  <a:lnTo>
                    <a:pt x="0" y="1295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9" name="Freeform 12"/>
            <p:cNvSpPr>
              <a:spLocks noChangeArrowheads="1"/>
            </p:cNvSpPr>
            <p:nvPr/>
          </p:nvSpPr>
          <p:spPr bwMode="auto">
            <a:xfrm>
              <a:off x="3489325" y="1027113"/>
              <a:ext cx="1597025" cy="1887537"/>
            </a:xfrm>
            <a:custGeom>
              <a:avLst/>
              <a:gdLst>
                <a:gd name="T0" fmla="*/ 4435 w 4436"/>
                <a:gd name="T1" fmla="*/ 4420 h 5242"/>
                <a:gd name="T2" fmla="*/ 4435 w 4436"/>
                <a:gd name="T3" fmla="*/ 4420 h 5242"/>
                <a:gd name="T4" fmla="*/ 3612 w 4436"/>
                <a:gd name="T5" fmla="*/ 5241 h 5242"/>
                <a:gd name="T6" fmla="*/ 821 w 4436"/>
                <a:gd name="T7" fmla="*/ 5241 h 5242"/>
                <a:gd name="T8" fmla="*/ 0 w 4436"/>
                <a:gd name="T9" fmla="*/ 4420 h 5242"/>
                <a:gd name="T10" fmla="*/ 0 w 4436"/>
                <a:gd name="T11" fmla="*/ 823 h 5242"/>
                <a:gd name="T12" fmla="*/ 821 w 4436"/>
                <a:gd name="T13" fmla="*/ 0 h 5242"/>
                <a:gd name="T14" fmla="*/ 3612 w 4436"/>
                <a:gd name="T15" fmla="*/ 0 h 5242"/>
                <a:gd name="T16" fmla="*/ 4435 w 4436"/>
                <a:gd name="T17" fmla="*/ 823 h 5242"/>
                <a:gd name="T18" fmla="*/ 4435 w 4436"/>
                <a:gd name="T19" fmla="*/ 4420 h 5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6" h="5242">
                  <a:moveTo>
                    <a:pt x="4435" y="4420"/>
                  </a:moveTo>
                  <a:lnTo>
                    <a:pt x="4435" y="4420"/>
                  </a:lnTo>
                  <a:cubicBezTo>
                    <a:pt x="4435" y="4876"/>
                    <a:pt x="4071" y="5241"/>
                    <a:pt x="3612" y="5241"/>
                  </a:cubicBezTo>
                  <a:cubicBezTo>
                    <a:pt x="821" y="5241"/>
                    <a:pt x="821" y="5241"/>
                    <a:pt x="821" y="5241"/>
                  </a:cubicBezTo>
                  <a:cubicBezTo>
                    <a:pt x="372" y="5241"/>
                    <a:pt x="0" y="4876"/>
                    <a:pt x="0" y="442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374"/>
                    <a:pt x="372" y="0"/>
                    <a:pt x="821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4071" y="0"/>
                    <a:pt x="4435" y="374"/>
                    <a:pt x="4435" y="823"/>
                  </a:cubicBezTo>
                  <a:lnTo>
                    <a:pt x="4435" y="442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0" name="Freeform 13"/>
            <p:cNvSpPr>
              <a:spLocks noChangeArrowheads="1"/>
            </p:cNvSpPr>
            <p:nvPr/>
          </p:nvSpPr>
          <p:spPr bwMode="auto">
            <a:xfrm>
              <a:off x="3556000" y="1101725"/>
              <a:ext cx="1463675" cy="1736725"/>
            </a:xfrm>
            <a:custGeom>
              <a:avLst/>
              <a:gdLst>
                <a:gd name="T0" fmla="*/ 4063 w 4064"/>
                <a:gd name="T1" fmla="*/ 4210 h 4824"/>
                <a:gd name="T2" fmla="*/ 4063 w 4064"/>
                <a:gd name="T3" fmla="*/ 4210 h 4824"/>
                <a:gd name="T4" fmla="*/ 3451 w 4064"/>
                <a:gd name="T5" fmla="*/ 4823 h 4824"/>
                <a:gd name="T6" fmla="*/ 613 w 4064"/>
                <a:gd name="T7" fmla="*/ 4823 h 4824"/>
                <a:gd name="T8" fmla="*/ 0 w 4064"/>
                <a:gd name="T9" fmla="*/ 4210 h 4824"/>
                <a:gd name="T10" fmla="*/ 0 w 4064"/>
                <a:gd name="T11" fmla="*/ 613 h 4824"/>
                <a:gd name="T12" fmla="*/ 613 w 4064"/>
                <a:gd name="T13" fmla="*/ 0 h 4824"/>
                <a:gd name="T14" fmla="*/ 3451 w 4064"/>
                <a:gd name="T15" fmla="*/ 0 h 4824"/>
                <a:gd name="T16" fmla="*/ 4063 w 4064"/>
                <a:gd name="T17" fmla="*/ 613 h 4824"/>
                <a:gd name="T18" fmla="*/ 4063 w 4064"/>
                <a:gd name="T19" fmla="*/ 4210 h 4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4" h="4824">
                  <a:moveTo>
                    <a:pt x="4063" y="4210"/>
                  </a:moveTo>
                  <a:lnTo>
                    <a:pt x="4063" y="4210"/>
                  </a:lnTo>
                  <a:cubicBezTo>
                    <a:pt x="4063" y="4552"/>
                    <a:pt x="3785" y="4823"/>
                    <a:pt x="3451" y="4823"/>
                  </a:cubicBezTo>
                  <a:cubicBezTo>
                    <a:pt x="613" y="4823"/>
                    <a:pt x="613" y="4823"/>
                    <a:pt x="613" y="4823"/>
                  </a:cubicBezTo>
                  <a:cubicBezTo>
                    <a:pt x="271" y="4823"/>
                    <a:pt x="0" y="4552"/>
                    <a:pt x="0" y="4210"/>
                  </a:cubicBezTo>
                  <a:cubicBezTo>
                    <a:pt x="0" y="613"/>
                    <a:pt x="0" y="613"/>
                    <a:pt x="0" y="613"/>
                  </a:cubicBezTo>
                  <a:cubicBezTo>
                    <a:pt x="0" y="272"/>
                    <a:pt x="271" y="0"/>
                    <a:pt x="613" y="0"/>
                  </a:cubicBezTo>
                  <a:cubicBezTo>
                    <a:pt x="3451" y="0"/>
                    <a:pt x="3451" y="0"/>
                    <a:pt x="3451" y="0"/>
                  </a:cubicBezTo>
                  <a:cubicBezTo>
                    <a:pt x="3785" y="0"/>
                    <a:pt x="4063" y="272"/>
                    <a:pt x="4063" y="613"/>
                  </a:cubicBezTo>
                  <a:lnTo>
                    <a:pt x="4063" y="421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1" name="Freeform 14"/>
            <p:cNvSpPr>
              <a:spLocks noChangeArrowheads="1"/>
            </p:cNvSpPr>
            <p:nvPr/>
          </p:nvSpPr>
          <p:spPr bwMode="auto">
            <a:xfrm>
              <a:off x="5054600" y="1468438"/>
              <a:ext cx="98425" cy="312737"/>
            </a:xfrm>
            <a:custGeom>
              <a:avLst/>
              <a:gdLst>
                <a:gd name="T0" fmla="*/ 271 w 272"/>
                <a:gd name="T1" fmla="*/ 776 h 870"/>
                <a:gd name="T2" fmla="*/ 271 w 272"/>
                <a:gd name="T3" fmla="*/ 776 h 870"/>
                <a:gd name="T4" fmla="*/ 194 w 272"/>
                <a:gd name="T5" fmla="*/ 869 h 870"/>
                <a:gd name="T6" fmla="*/ 93 w 272"/>
                <a:gd name="T7" fmla="*/ 869 h 870"/>
                <a:gd name="T8" fmla="*/ 0 w 272"/>
                <a:gd name="T9" fmla="*/ 545 h 870"/>
                <a:gd name="T10" fmla="*/ 0 w 272"/>
                <a:gd name="T11" fmla="*/ 264 h 870"/>
                <a:gd name="T12" fmla="*/ 93 w 272"/>
                <a:gd name="T13" fmla="*/ 0 h 870"/>
                <a:gd name="T14" fmla="*/ 194 w 272"/>
                <a:gd name="T15" fmla="*/ 0 h 870"/>
                <a:gd name="T16" fmla="*/ 271 w 272"/>
                <a:gd name="T17" fmla="*/ 86 h 870"/>
                <a:gd name="T18" fmla="*/ 271 w 272"/>
                <a:gd name="T19" fmla="*/ 776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870">
                  <a:moveTo>
                    <a:pt x="271" y="776"/>
                  </a:moveTo>
                  <a:lnTo>
                    <a:pt x="271" y="776"/>
                  </a:lnTo>
                  <a:cubicBezTo>
                    <a:pt x="271" y="830"/>
                    <a:pt x="233" y="869"/>
                    <a:pt x="194" y="869"/>
                  </a:cubicBezTo>
                  <a:cubicBezTo>
                    <a:pt x="93" y="869"/>
                    <a:pt x="93" y="869"/>
                    <a:pt x="93" y="869"/>
                  </a:cubicBezTo>
                  <a:cubicBezTo>
                    <a:pt x="53" y="869"/>
                    <a:pt x="0" y="736"/>
                    <a:pt x="0" y="54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40"/>
                    <a:pt x="53" y="0"/>
                    <a:pt x="93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3" y="0"/>
                    <a:pt x="271" y="40"/>
                    <a:pt x="271" y="86"/>
                  </a:cubicBezTo>
                  <a:lnTo>
                    <a:pt x="271" y="7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62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5399364" y="3759094"/>
            <a:ext cx="1464661" cy="1738983"/>
          </a:xfrm>
          <a:prstGeom prst="roundRect">
            <a:avLst>
              <a:gd name="adj" fmla="val 14393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6968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0"/>
                            </p:stCondLst>
                            <p:childTnLst>
                              <p:par>
                                <p:cTn id="3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9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54" grpId="0"/>
      <p:bldP spid="62" grpId="0"/>
      <p:bldP spid="29" grpId="0"/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5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349" y="5105085"/>
            <a:ext cx="7570273" cy="717599"/>
          </a:xfrm>
          <a:prstGeom prst="rect">
            <a:avLst/>
          </a:prstGeom>
        </p:spPr>
      </p:pic>
      <p:sp>
        <p:nvSpPr>
          <p:cNvPr id="4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55689" y="1594720"/>
            <a:ext cx="2634636" cy="4779576"/>
          </a:xfrm>
        </p:spPr>
        <p:txBody>
          <a:bodyPr>
            <a:normAutofit/>
          </a:bodyPr>
          <a:lstStyle>
            <a:lvl1pPr marL="0" indent="0" algn="just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6570309" y="2090470"/>
            <a:ext cx="2181060" cy="4386013"/>
            <a:chOff x="2802395" y="1411406"/>
            <a:chExt cx="1799374" cy="3618461"/>
          </a:xfrm>
        </p:grpSpPr>
        <p:sp>
          <p:nvSpPr>
            <p:cNvPr id="43" name="Line 1"/>
            <p:cNvSpPr>
              <a:spLocks noChangeShapeType="1"/>
            </p:cNvSpPr>
            <p:nvPr/>
          </p:nvSpPr>
          <p:spPr bwMode="auto">
            <a:xfrm>
              <a:off x="2802395" y="1856769"/>
              <a:ext cx="896" cy="799323"/>
            </a:xfrm>
            <a:prstGeom prst="line">
              <a:avLst/>
            </a:prstGeom>
            <a:noFill/>
            <a:ln w="15120" cap="flat">
              <a:solidFill>
                <a:srgbClr val="36090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4" name="Line 2"/>
            <p:cNvSpPr>
              <a:spLocks noChangeShapeType="1"/>
            </p:cNvSpPr>
            <p:nvPr/>
          </p:nvSpPr>
          <p:spPr bwMode="auto">
            <a:xfrm>
              <a:off x="4600873" y="1856769"/>
              <a:ext cx="896" cy="223129"/>
            </a:xfrm>
            <a:prstGeom prst="line">
              <a:avLst/>
            </a:prstGeom>
            <a:noFill/>
            <a:ln w="15120" cap="flat">
              <a:solidFill>
                <a:srgbClr val="36090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45" name="Freeform 3"/>
            <p:cNvSpPr>
              <a:spLocks noChangeArrowheads="1"/>
            </p:cNvSpPr>
            <p:nvPr/>
          </p:nvSpPr>
          <p:spPr bwMode="auto">
            <a:xfrm>
              <a:off x="2807772" y="1411406"/>
              <a:ext cx="1793102" cy="3618461"/>
            </a:xfrm>
            <a:custGeom>
              <a:avLst/>
              <a:gdLst>
                <a:gd name="T0" fmla="*/ 0 w 8826"/>
                <a:gd name="T1" fmla="*/ 787 h 17805"/>
                <a:gd name="T2" fmla="*/ 0 w 8826"/>
                <a:gd name="T3" fmla="*/ 787 h 17805"/>
                <a:gd name="T4" fmla="*/ 14 w 8826"/>
                <a:gd name="T5" fmla="*/ 16806 h 17805"/>
                <a:gd name="T6" fmla="*/ 857 w 8826"/>
                <a:gd name="T7" fmla="*/ 17453 h 17805"/>
                <a:gd name="T8" fmla="*/ 8277 w 8826"/>
                <a:gd name="T9" fmla="*/ 17396 h 17805"/>
                <a:gd name="T10" fmla="*/ 8798 w 8826"/>
                <a:gd name="T11" fmla="*/ 16708 h 17805"/>
                <a:gd name="T12" fmla="*/ 8798 w 8826"/>
                <a:gd name="T13" fmla="*/ 787 h 17805"/>
                <a:gd name="T14" fmla="*/ 8123 w 8826"/>
                <a:gd name="T15" fmla="*/ 197 h 17805"/>
                <a:gd name="T16" fmla="*/ 4567 w 8826"/>
                <a:gd name="T17" fmla="*/ 0 h 17805"/>
                <a:gd name="T18" fmla="*/ 478 w 8826"/>
                <a:gd name="T19" fmla="*/ 253 h 17805"/>
                <a:gd name="T20" fmla="*/ 0 w 8826"/>
                <a:gd name="T21" fmla="*/ 787 h 17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26" h="17805">
                  <a:moveTo>
                    <a:pt x="0" y="787"/>
                  </a:moveTo>
                  <a:lnTo>
                    <a:pt x="0" y="787"/>
                  </a:lnTo>
                  <a:cubicBezTo>
                    <a:pt x="14" y="16806"/>
                    <a:pt x="14" y="16806"/>
                    <a:pt x="14" y="16806"/>
                  </a:cubicBezTo>
                  <a:cubicBezTo>
                    <a:pt x="28" y="17186"/>
                    <a:pt x="422" y="17368"/>
                    <a:pt x="857" y="17453"/>
                  </a:cubicBezTo>
                  <a:cubicBezTo>
                    <a:pt x="2206" y="17705"/>
                    <a:pt x="6788" y="17804"/>
                    <a:pt x="8277" y="17396"/>
                  </a:cubicBezTo>
                  <a:cubicBezTo>
                    <a:pt x="8825" y="17242"/>
                    <a:pt x="8798" y="16764"/>
                    <a:pt x="8798" y="16708"/>
                  </a:cubicBezTo>
                  <a:cubicBezTo>
                    <a:pt x="8798" y="16623"/>
                    <a:pt x="8798" y="787"/>
                    <a:pt x="8798" y="787"/>
                  </a:cubicBezTo>
                  <a:cubicBezTo>
                    <a:pt x="8798" y="787"/>
                    <a:pt x="8825" y="338"/>
                    <a:pt x="8123" y="197"/>
                  </a:cubicBezTo>
                  <a:cubicBezTo>
                    <a:pt x="8123" y="197"/>
                    <a:pt x="6943" y="0"/>
                    <a:pt x="4567" y="0"/>
                  </a:cubicBezTo>
                  <a:cubicBezTo>
                    <a:pt x="2235" y="0"/>
                    <a:pt x="1349" y="70"/>
                    <a:pt x="478" y="253"/>
                  </a:cubicBezTo>
                  <a:cubicBezTo>
                    <a:pt x="295" y="281"/>
                    <a:pt x="0" y="520"/>
                    <a:pt x="0" y="787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6090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6" name="Freeform 4"/>
            <p:cNvSpPr>
              <a:spLocks noChangeArrowheads="1"/>
            </p:cNvSpPr>
            <p:nvPr/>
          </p:nvSpPr>
          <p:spPr bwMode="auto">
            <a:xfrm>
              <a:off x="2807772" y="1411406"/>
              <a:ext cx="1793102" cy="3618461"/>
            </a:xfrm>
            <a:custGeom>
              <a:avLst/>
              <a:gdLst>
                <a:gd name="T0" fmla="*/ 0 w 8826"/>
                <a:gd name="T1" fmla="*/ 787 h 17805"/>
                <a:gd name="T2" fmla="*/ 0 w 8826"/>
                <a:gd name="T3" fmla="*/ 787 h 17805"/>
                <a:gd name="T4" fmla="*/ 14 w 8826"/>
                <a:gd name="T5" fmla="*/ 16806 h 17805"/>
                <a:gd name="T6" fmla="*/ 857 w 8826"/>
                <a:gd name="T7" fmla="*/ 17453 h 17805"/>
                <a:gd name="T8" fmla="*/ 8277 w 8826"/>
                <a:gd name="T9" fmla="*/ 17396 h 17805"/>
                <a:gd name="T10" fmla="*/ 8798 w 8826"/>
                <a:gd name="T11" fmla="*/ 16708 h 17805"/>
                <a:gd name="T12" fmla="*/ 8798 w 8826"/>
                <a:gd name="T13" fmla="*/ 787 h 17805"/>
                <a:gd name="T14" fmla="*/ 8123 w 8826"/>
                <a:gd name="T15" fmla="*/ 197 h 17805"/>
                <a:gd name="T16" fmla="*/ 4567 w 8826"/>
                <a:gd name="T17" fmla="*/ 0 h 17805"/>
                <a:gd name="T18" fmla="*/ 478 w 8826"/>
                <a:gd name="T19" fmla="*/ 253 h 17805"/>
                <a:gd name="T20" fmla="*/ 0 w 8826"/>
                <a:gd name="T21" fmla="*/ 787 h 17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26" h="17805">
                  <a:moveTo>
                    <a:pt x="0" y="787"/>
                  </a:moveTo>
                  <a:lnTo>
                    <a:pt x="0" y="787"/>
                  </a:lnTo>
                  <a:cubicBezTo>
                    <a:pt x="14" y="16806"/>
                    <a:pt x="14" y="16806"/>
                    <a:pt x="14" y="16806"/>
                  </a:cubicBezTo>
                  <a:cubicBezTo>
                    <a:pt x="28" y="17186"/>
                    <a:pt x="422" y="17368"/>
                    <a:pt x="857" y="17453"/>
                  </a:cubicBezTo>
                  <a:cubicBezTo>
                    <a:pt x="2206" y="17705"/>
                    <a:pt x="6788" y="17804"/>
                    <a:pt x="8277" y="17396"/>
                  </a:cubicBezTo>
                  <a:cubicBezTo>
                    <a:pt x="8825" y="17242"/>
                    <a:pt x="8798" y="16764"/>
                    <a:pt x="8798" y="16708"/>
                  </a:cubicBezTo>
                  <a:cubicBezTo>
                    <a:pt x="8798" y="16623"/>
                    <a:pt x="8798" y="787"/>
                    <a:pt x="8798" y="787"/>
                  </a:cubicBezTo>
                  <a:cubicBezTo>
                    <a:pt x="8798" y="787"/>
                    <a:pt x="8825" y="338"/>
                    <a:pt x="8123" y="197"/>
                  </a:cubicBezTo>
                  <a:cubicBezTo>
                    <a:pt x="8123" y="197"/>
                    <a:pt x="6943" y="0"/>
                    <a:pt x="4567" y="0"/>
                  </a:cubicBezTo>
                  <a:cubicBezTo>
                    <a:pt x="2235" y="0"/>
                    <a:pt x="1349" y="70"/>
                    <a:pt x="478" y="253"/>
                  </a:cubicBezTo>
                  <a:cubicBezTo>
                    <a:pt x="295" y="281"/>
                    <a:pt x="0" y="520"/>
                    <a:pt x="0" y="787"/>
                  </a:cubicBezTo>
                </a:path>
              </a:pathLst>
            </a:custGeom>
            <a:noFill/>
            <a:ln w="20160" cap="flat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7" name="Freeform 8"/>
            <p:cNvSpPr>
              <a:spLocks noChangeArrowheads="1"/>
            </p:cNvSpPr>
            <p:nvPr/>
          </p:nvSpPr>
          <p:spPr bwMode="auto">
            <a:xfrm>
              <a:off x="3073018" y="1562848"/>
              <a:ext cx="43013" cy="43013"/>
            </a:xfrm>
            <a:custGeom>
              <a:avLst/>
              <a:gdLst>
                <a:gd name="T0" fmla="*/ 211 w 212"/>
                <a:gd name="T1" fmla="*/ 112 h 212"/>
                <a:gd name="T2" fmla="*/ 211 w 212"/>
                <a:gd name="T3" fmla="*/ 112 h 212"/>
                <a:gd name="T4" fmla="*/ 112 w 212"/>
                <a:gd name="T5" fmla="*/ 211 h 212"/>
                <a:gd name="T6" fmla="*/ 0 w 212"/>
                <a:gd name="T7" fmla="*/ 112 h 212"/>
                <a:gd name="T8" fmla="*/ 112 w 212"/>
                <a:gd name="T9" fmla="*/ 0 h 212"/>
                <a:gd name="T10" fmla="*/ 211 w 212"/>
                <a:gd name="T11" fmla="*/ 1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212">
                  <a:moveTo>
                    <a:pt x="211" y="112"/>
                  </a:moveTo>
                  <a:lnTo>
                    <a:pt x="211" y="112"/>
                  </a:lnTo>
                  <a:cubicBezTo>
                    <a:pt x="211" y="169"/>
                    <a:pt x="169" y="211"/>
                    <a:pt x="112" y="211"/>
                  </a:cubicBezTo>
                  <a:cubicBezTo>
                    <a:pt x="56" y="211"/>
                    <a:pt x="0" y="169"/>
                    <a:pt x="0" y="112"/>
                  </a:cubicBezTo>
                  <a:cubicBezTo>
                    <a:pt x="0" y="56"/>
                    <a:pt x="56" y="0"/>
                    <a:pt x="112" y="0"/>
                  </a:cubicBezTo>
                  <a:cubicBezTo>
                    <a:pt x="169" y="0"/>
                    <a:pt x="211" y="56"/>
                    <a:pt x="211" y="112"/>
                  </a:cubicBezTo>
                </a:path>
              </a:pathLst>
            </a:custGeom>
            <a:solidFill>
              <a:srgbClr val="51515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8" name="Freeform 9"/>
            <p:cNvSpPr>
              <a:spLocks noChangeArrowheads="1"/>
            </p:cNvSpPr>
            <p:nvPr/>
          </p:nvSpPr>
          <p:spPr bwMode="auto">
            <a:xfrm>
              <a:off x="3073018" y="1562848"/>
              <a:ext cx="43013" cy="45701"/>
            </a:xfrm>
            <a:custGeom>
              <a:avLst/>
              <a:gdLst>
                <a:gd name="T0" fmla="*/ 112 w 212"/>
                <a:gd name="T1" fmla="*/ 0 h 226"/>
                <a:gd name="T2" fmla="*/ 112 w 212"/>
                <a:gd name="T3" fmla="*/ 0 h 226"/>
                <a:gd name="T4" fmla="*/ 0 w 212"/>
                <a:gd name="T5" fmla="*/ 112 h 226"/>
                <a:gd name="T6" fmla="*/ 99 w 212"/>
                <a:gd name="T7" fmla="*/ 225 h 226"/>
                <a:gd name="T8" fmla="*/ 112 w 212"/>
                <a:gd name="T9" fmla="*/ 225 h 226"/>
                <a:gd name="T10" fmla="*/ 211 w 212"/>
                <a:gd name="T11" fmla="*/ 112 h 226"/>
                <a:gd name="T12" fmla="*/ 211 w 212"/>
                <a:gd name="T13" fmla="*/ 112 h 226"/>
                <a:gd name="T14" fmla="*/ 211 w 212"/>
                <a:gd name="T15" fmla="*/ 112 h 226"/>
                <a:gd name="T16" fmla="*/ 112 w 212"/>
                <a:gd name="T17" fmla="*/ 211 h 226"/>
                <a:gd name="T18" fmla="*/ 0 w 212"/>
                <a:gd name="T19" fmla="*/ 112 h 226"/>
                <a:gd name="T20" fmla="*/ 112 w 212"/>
                <a:gd name="T21" fmla="*/ 0 h 226"/>
                <a:gd name="T22" fmla="*/ 211 w 212"/>
                <a:gd name="T23" fmla="*/ 112 h 226"/>
                <a:gd name="T24" fmla="*/ 211 w 212"/>
                <a:gd name="T25" fmla="*/ 112 h 226"/>
                <a:gd name="T26" fmla="*/ 211 w 212"/>
                <a:gd name="T27" fmla="*/ 112 h 226"/>
                <a:gd name="T28" fmla="*/ 211 w 212"/>
                <a:gd name="T29" fmla="*/ 112 h 226"/>
                <a:gd name="T30" fmla="*/ 112 w 212"/>
                <a:gd name="T3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2" h="226">
                  <a:moveTo>
                    <a:pt x="112" y="0"/>
                  </a:moveTo>
                  <a:lnTo>
                    <a:pt x="112" y="0"/>
                  </a:lnTo>
                  <a:cubicBezTo>
                    <a:pt x="42" y="0"/>
                    <a:pt x="0" y="42"/>
                    <a:pt x="0" y="112"/>
                  </a:cubicBezTo>
                  <a:cubicBezTo>
                    <a:pt x="0" y="169"/>
                    <a:pt x="42" y="211"/>
                    <a:pt x="99" y="225"/>
                  </a:cubicBezTo>
                  <a:cubicBezTo>
                    <a:pt x="112" y="225"/>
                    <a:pt x="112" y="225"/>
                    <a:pt x="112" y="225"/>
                  </a:cubicBezTo>
                  <a:cubicBezTo>
                    <a:pt x="169" y="211"/>
                    <a:pt x="211" y="169"/>
                    <a:pt x="211" y="112"/>
                  </a:cubicBezTo>
                  <a:lnTo>
                    <a:pt x="211" y="112"/>
                  </a:lnTo>
                  <a:lnTo>
                    <a:pt x="211" y="112"/>
                  </a:lnTo>
                  <a:cubicBezTo>
                    <a:pt x="211" y="169"/>
                    <a:pt x="169" y="211"/>
                    <a:pt x="112" y="211"/>
                  </a:cubicBezTo>
                  <a:cubicBezTo>
                    <a:pt x="56" y="211"/>
                    <a:pt x="0" y="169"/>
                    <a:pt x="0" y="112"/>
                  </a:cubicBezTo>
                  <a:cubicBezTo>
                    <a:pt x="0" y="56"/>
                    <a:pt x="56" y="0"/>
                    <a:pt x="112" y="0"/>
                  </a:cubicBezTo>
                  <a:cubicBezTo>
                    <a:pt x="169" y="0"/>
                    <a:pt x="211" y="56"/>
                    <a:pt x="211" y="112"/>
                  </a:cubicBezTo>
                  <a:lnTo>
                    <a:pt x="211" y="112"/>
                  </a:lnTo>
                  <a:lnTo>
                    <a:pt x="211" y="112"/>
                  </a:lnTo>
                  <a:lnTo>
                    <a:pt x="211" y="112"/>
                  </a:lnTo>
                  <a:cubicBezTo>
                    <a:pt x="211" y="42"/>
                    <a:pt x="169" y="0"/>
                    <a:pt x="112" y="0"/>
                  </a:cubicBezTo>
                </a:path>
              </a:pathLst>
            </a:custGeom>
            <a:solidFill>
              <a:srgbClr val="10111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9" name="Freeform 10"/>
            <p:cNvSpPr>
              <a:spLocks noChangeArrowheads="1"/>
            </p:cNvSpPr>
            <p:nvPr/>
          </p:nvSpPr>
          <p:spPr bwMode="auto">
            <a:xfrm>
              <a:off x="3073018" y="1562848"/>
              <a:ext cx="43013" cy="43013"/>
            </a:xfrm>
            <a:custGeom>
              <a:avLst/>
              <a:gdLst>
                <a:gd name="T0" fmla="*/ 112 w 212"/>
                <a:gd name="T1" fmla="*/ 0 h 212"/>
                <a:gd name="T2" fmla="*/ 112 w 212"/>
                <a:gd name="T3" fmla="*/ 0 h 212"/>
                <a:gd name="T4" fmla="*/ 0 w 212"/>
                <a:gd name="T5" fmla="*/ 112 h 212"/>
                <a:gd name="T6" fmla="*/ 112 w 212"/>
                <a:gd name="T7" fmla="*/ 211 h 212"/>
                <a:gd name="T8" fmla="*/ 211 w 212"/>
                <a:gd name="T9" fmla="*/ 112 h 212"/>
                <a:gd name="T10" fmla="*/ 211 w 212"/>
                <a:gd name="T11" fmla="*/ 112 h 212"/>
                <a:gd name="T12" fmla="*/ 197 w 212"/>
                <a:gd name="T13" fmla="*/ 112 h 212"/>
                <a:gd name="T14" fmla="*/ 169 w 212"/>
                <a:gd name="T15" fmla="*/ 169 h 212"/>
                <a:gd name="T16" fmla="*/ 112 w 212"/>
                <a:gd name="T17" fmla="*/ 197 h 212"/>
                <a:gd name="T18" fmla="*/ 42 w 212"/>
                <a:gd name="T19" fmla="*/ 169 h 212"/>
                <a:gd name="T20" fmla="*/ 14 w 212"/>
                <a:gd name="T21" fmla="*/ 112 h 212"/>
                <a:gd name="T22" fmla="*/ 42 w 212"/>
                <a:gd name="T23" fmla="*/ 42 h 212"/>
                <a:gd name="T24" fmla="*/ 112 w 212"/>
                <a:gd name="T25" fmla="*/ 14 h 212"/>
                <a:gd name="T26" fmla="*/ 169 w 212"/>
                <a:gd name="T27" fmla="*/ 42 h 212"/>
                <a:gd name="T28" fmla="*/ 197 w 212"/>
                <a:gd name="T29" fmla="*/ 112 h 212"/>
                <a:gd name="T30" fmla="*/ 211 w 212"/>
                <a:gd name="T31" fmla="*/ 112 h 212"/>
                <a:gd name="T32" fmla="*/ 112 w 212"/>
                <a:gd name="T3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212">
                  <a:moveTo>
                    <a:pt x="112" y="0"/>
                  </a:moveTo>
                  <a:lnTo>
                    <a:pt x="112" y="0"/>
                  </a:lnTo>
                  <a:cubicBezTo>
                    <a:pt x="56" y="0"/>
                    <a:pt x="0" y="56"/>
                    <a:pt x="0" y="112"/>
                  </a:cubicBezTo>
                  <a:cubicBezTo>
                    <a:pt x="0" y="169"/>
                    <a:pt x="56" y="211"/>
                    <a:pt x="112" y="211"/>
                  </a:cubicBezTo>
                  <a:cubicBezTo>
                    <a:pt x="169" y="211"/>
                    <a:pt x="211" y="169"/>
                    <a:pt x="211" y="112"/>
                  </a:cubicBezTo>
                  <a:lnTo>
                    <a:pt x="211" y="112"/>
                  </a:lnTo>
                  <a:cubicBezTo>
                    <a:pt x="197" y="112"/>
                    <a:pt x="197" y="112"/>
                    <a:pt x="197" y="112"/>
                  </a:cubicBezTo>
                  <a:cubicBezTo>
                    <a:pt x="197" y="126"/>
                    <a:pt x="183" y="155"/>
                    <a:pt x="169" y="169"/>
                  </a:cubicBezTo>
                  <a:cubicBezTo>
                    <a:pt x="155" y="183"/>
                    <a:pt x="127" y="197"/>
                    <a:pt x="112" y="197"/>
                  </a:cubicBezTo>
                  <a:cubicBezTo>
                    <a:pt x="85" y="197"/>
                    <a:pt x="56" y="183"/>
                    <a:pt x="42" y="169"/>
                  </a:cubicBezTo>
                  <a:cubicBezTo>
                    <a:pt x="28" y="155"/>
                    <a:pt x="14" y="126"/>
                    <a:pt x="14" y="112"/>
                  </a:cubicBezTo>
                  <a:cubicBezTo>
                    <a:pt x="14" y="85"/>
                    <a:pt x="28" y="56"/>
                    <a:pt x="42" y="42"/>
                  </a:cubicBezTo>
                  <a:cubicBezTo>
                    <a:pt x="56" y="28"/>
                    <a:pt x="85" y="14"/>
                    <a:pt x="112" y="14"/>
                  </a:cubicBezTo>
                  <a:cubicBezTo>
                    <a:pt x="127" y="14"/>
                    <a:pt x="155" y="28"/>
                    <a:pt x="169" y="42"/>
                  </a:cubicBezTo>
                  <a:cubicBezTo>
                    <a:pt x="183" y="56"/>
                    <a:pt x="197" y="85"/>
                    <a:pt x="197" y="112"/>
                  </a:cubicBezTo>
                  <a:cubicBezTo>
                    <a:pt x="211" y="112"/>
                    <a:pt x="211" y="112"/>
                    <a:pt x="211" y="112"/>
                  </a:cubicBezTo>
                  <a:cubicBezTo>
                    <a:pt x="211" y="56"/>
                    <a:pt x="169" y="0"/>
                    <a:pt x="112" y="0"/>
                  </a:cubicBezTo>
                </a:path>
              </a:pathLst>
            </a:custGeom>
            <a:solidFill>
              <a:srgbClr val="1C1C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0" name="Freeform 23"/>
            <p:cNvSpPr>
              <a:spLocks noChangeArrowheads="1"/>
            </p:cNvSpPr>
            <p:nvPr/>
          </p:nvSpPr>
          <p:spPr bwMode="auto">
            <a:xfrm>
              <a:off x="2867811" y="1699951"/>
              <a:ext cx="1653309" cy="2906956"/>
            </a:xfrm>
            <a:custGeom>
              <a:avLst/>
              <a:gdLst>
                <a:gd name="T0" fmla="*/ 8137 w 8138"/>
                <a:gd name="T1" fmla="*/ 14304 h 14305"/>
                <a:gd name="T2" fmla="*/ 0 w 8138"/>
                <a:gd name="T3" fmla="*/ 14304 h 14305"/>
                <a:gd name="T4" fmla="*/ 0 w 8138"/>
                <a:gd name="T5" fmla="*/ 0 h 14305"/>
                <a:gd name="T6" fmla="*/ 8137 w 8138"/>
                <a:gd name="T7" fmla="*/ 0 h 14305"/>
                <a:gd name="T8" fmla="*/ 8137 w 8138"/>
                <a:gd name="T9" fmla="*/ 14304 h 14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38" h="14305">
                  <a:moveTo>
                    <a:pt x="8137" y="14304"/>
                  </a:moveTo>
                  <a:lnTo>
                    <a:pt x="0" y="14304"/>
                  </a:lnTo>
                  <a:lnTo>
                    <a:pt x="0" y="0"/>
                  </a:lnTo>
                  <a:lnTo>
                    <a:pt x="8137" y="0"/>
                  </a:lnTo>
                  <a:lnTo>
                    <a:pt x="8137" y="14304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6090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1" name="Freeform 5"/>
            <p:cNvSpPr>
              <a:spLocks noChangeArrowheads="1"/>
            </p:cNvSpPr>
            <p:nvPr/>
          </p:nvSpPr>
          <p:spPr bwMode="auto">
            <a:xfrm>
              <a:off x="3655215" y="1539549"/>
              <a:ext cx="84772" cy="77065"/>
            </a:xfrm>
            <a:custGeom>
              <a:avLst/>
              <a:gdLst>
                <a:gd name="T0" fmla="*/ 379 w 380"/>
                <a:gd name="T1" fmla="*/ 197 h 380"/>
                <a:gd name="T2" fmla="*/ 379 w 380"/>
                <a:gd name="T3" fmla="*/ 197 h 380"/>
                <a:gd name="T4" fmla="*/ 183 w 380"/>
                <a:gd name="T5" fmla="*/ 379 h 380"/>
                <a:gd name="T6" fmla="*/ 0 w 380"/>
                <a:gd name="T7" fmla="*/ 197 h 380"/>
                <a:gd name="T8" fmla="*/ 183 w 380"/>
                <a:gd name="T9" fmla="*/ 0 h 380"/>
                <a:gd name="T10" fmla="*/ 379 w 380"/>
                <a:gd name="T11" fmla="*/ 19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380">
                  <a:moveTo>
                    <a:pt x="379" y="197"/>
                  </a:moveTo>
                  <a:lnTo>
                    <a:pt x="379" y="197"/>
                  </a:lnTo>
                  <a:cubicBezTo>
                    <a:pt x="379" y="295"/>
                    <a:pt x="295" y="379"/>
                    <a:pt x="183" y="379"/>
                  </a:cubicBezTo>
                  <a:cubicBezTo>
                    <a:pt x="84" y="379"/>
                    <a:pt x="0" y="295"/>
                    <a:pt x="0" y="197"/>
                  </a:cubicBezTo>
                  <a:cubicBezTo>
                    <a:pt x="0" y="84"/>
                    <a:pt x="84" y="0"/>
                    <a:pt x="183" y="0"/>
                  </a:cubicBezTo>
                  <a:cubicBezTo>
                    <a:pt x="295" y="0"/>
                    <a:pt x="379" y="84"/>
                    <a:pt x="379" y="19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5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649091" y="2439599"/>
            <a:ext cx="2004483" cy="352420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8841177" y="3642711"/>
            <a:ext cx="1713824" cy="2421727"/>
            <a:chOff x="3709988" y="443215"/>
            <a:chExt cx="2070100" cy="2925159"/>
          </a:xfrm>
        </p:grpSpPr>
        <p:sp>
          <p:nvSpPr>
            <p:cNvPr id="20" name="Freeform 16"/>
            <p:cNvSpPr>
              <a:spLocks noChangeArrowheads="1"/>
            </p:cNvSpPr>
            <p:nvPr/>
          </p:nvSpPr>
          <p:spPr bwMode="auto">
            <a:xfrm>
              <a:off x="4059239" y="443215"/>
              <a:ext cx="1308099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1" name="Freeform 17"/>
            <p:cNvSpPr>
              <a:spLocks noChangeArrowheads="1"/>
            </p:cNvSpPr>
            <p:nvPr/>
          </p:nvSpPr>
          <p:spPr bwMode="auto">
            <a:xfrm>
              <a:off x="4059239" y="2512711"/>
              <a:ext cx="1308099" cy="855663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2" name="Freeform 21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3" name="Freeform 22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4" name="Freeform 23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5" name="Picture Placeholder 22"/>
          <p:cNvSpPr>
            <a:spLocks noGrp="1"/>
          </p:cNvSpPr>
          <p:nvPr>
            <p:ph type="pic" sz="quarter" idx="19"/>
          </p:nvPr>
        </p:nvSpPr>
        <p:spPr>
          <a:xfrm>
            <a:off x="8968575" y="4145557"/>
            <a:ext cx="1401091" cy="1400217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784853" y="3642711"/>
            <a:ext cx="1713824" cy="2421727"/>
            <a:chOff x="3709988" y="443215"/>
            <a:chExt cx="2070100" cy="2925159"/>
          </a:xfrm>
        </p:grpSpPr>
        <p:sp>
          <p:nvSpPr>
            <p:cNvPr id="34" name="Freeform 16"/>
            <p:cNvSpPr>
              <a:spLocks noChangeArrowheads="1"/>
            </p:cNvSpPr>
            <p:nvPr/>
          </p:nvSpPr>
          <p:spPr bwMode="auto">
            <a:xfrm>
              <a:off x="4059239" y="443215"/>
              <a:ext cx="1308099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5" name="Freeform 17"/>
            <p:cNvSpPr>
              <a:spLocks noChangeArrowheads="1"/>
            </p:cNvSpPr>
            <p:nvPr/>
          </p:nvSpPr>
          <p:spPr bwMode="auto">
            <a:xfrm>
              <a:off x="4059239" y="2512711"/>
              <a:ext cx="1308099" cy="855663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6" name="Freeform 18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7" name="Freeform 19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8" name="Freeform 20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39" name="Picture Placeholder 22"/>
          <p:cNvSpPr>
            <a:spLocks noGrp="1"/>
          </p:cNvSpPr>
          <p:nvPr>
            <p:ph type="pic" sz="quarter" idx="22"/>
          </p:nvPr>
        </p:nvSpPr>
        <p:spPr>
          <a:xfrm>
            <a:off x="4912251" y="4145557"/>
            <a:ext cx="1401091" cy="1400217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9976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0"/>
                            </p:stCondLst>
                            <p:childTnLst>
                              <p:par>
                                <p:cTn id="3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9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  <p:bldP spid="52" grpId="0"/>
      <p:bldP spid="25" grpId="0"/>
      <p:bldP spid="39" grpId="0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6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55689" y="1594720"/>
            <a:ext cx="2634636" cy="4779576"/>
          </a:xfrm>
        </p:spPr>
        <p:txBody>
          <a:bodyPr>
            <a:normAutofit/>
          </a:bodyPr>
          <a:lstStyle>
            <a:lvl1pPr marL="0" indent="0" algn="just">
              <a:buNone/>
              <a:defRPr sz="800"/>
            </a:lvl1pPr>
            <a:lvl2pPr marL="609585" indent="0">
              <a:buNone/>
              <a:defRPr sz="933"/>
            </a:lvl2pPr>
            <a:lvl3pPr marL="1219170" indent="0">
              <a:buNone/>
              <a:defRPr sz="933"/>
            </a:lvl3pPr>
            <a:lvl4pPr marL="1828754" indent="0">
              <a:buNone/>
              <a:defRPr sz="933"/>
            </a:lvl4pPr>
            <a:lvl5pPr marL="2438339" indent="0">
              <a:buNone/>
              <a:defRPr sz="933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349" y="5103326"/>
            <a:ext cx="7570273" cy="717599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9053440" y="3452321"/>
            <a:ext cx="1515107" cy="2772876"/>
            <a:chOff x="3489325" y="449263"/>
            <a:chExt cx="1663700" cy="3044825"/>
          </a:xfrm>
        </p:grpSpPr>
        <p:sp>
          <p:nvSpPr>
            <p:cNvPr id="40" name="Freeform 9"/>
            <p:cNvSpPr>
              <a:spLocks noChangeArrowheads="1"/>
            </p:cNvSpPr>
            <p:nvPr/>
          </p:nvSpPr>
          <p:spPr bwMode="auto">
            <a:xfrm>
              <a:off x="3665538" y="449263"/>
              <a:ext cx="1244600" cy="739775"/>
            </a:xfrm>
            <a:custGeom>
              <a:avLst/>
              <a:gdLst>
                <a:gd name="T0" fmla="*/ 1728 w 3459"/>
                <a:gd name="T1" fmla="*/ 2055 h 2056"/>
                <a:gd name="T2" fmla="*/ 1728 w 3459"/>
                <a:gd name="T3" fmla="*/ 2055 h 2056"/>
                <a:gd name="T4" fmla="*/ 3458 w 3459"/>
                <a:gd name="T5" fmla="*/ 1683 h 2056"/>
                <a:gd name="T6" fmla="*/ 3123 w 3459"/>
                <a:gd name="T7" fmla="*/ 1071 h 2056"/>
                <a:gd name="T8" fmla="*/ 3063 w 3459"/>
                <a:gd name="T9" fmla="*/ 372 h 2056"/>
                <a:gd name="T10" fmla="*/ 2845 w 3459"/>
                <a:gd name="T11" fmla="*/ 108 h 2056"/>
                <a:gd name="T12" fmla="*/ 1744 w 3459"/>
                <a:gd name="T13" fmla="*/ 0 h 2056"/>
                <a:gd name="T14" fmla="*/ 1728 w 3459"/>
                <a:gd name="T15" fmla="*/ 0 h 2056"/>
                <a:gd name="T16" fmla="*/ 1711 w 3459"/>
                <a:gd name="T17" fmla="*/ 0 h 2056"/>
                <a:gd name="T18" fmla="*/ 613 w 3459"/>
                <a:gd name="T19" fmla="*/ 108 h 2056"/>
                <a:gd name="T20" fmla="*/ 395 w 3459"/>
                <a:gd name="T21" fmla="*/ 372 h 2056"/>
                <a:gd name="T22" fmla="*/ 332 w 3459"/>
                <a:gd name="T23" fmla="*/ 1071 h 2056"/>
                <a:gd name="T24" fmla="*/ 0 w 3459"/>
                <a:gd name="T25" fmla="*/ 1683 h 2056"/>
                <a:gd name="T26" fmla="*/ 1728 w 3459"/>
                <a:gd name="T27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2055"/>
                  </a:moveTo>
                  <a:lnTo>
                    <a:pt x="1728" y="2055"/>
                  </a:lnTo>
                  <a:cubicBezTo>
                    <a:pt x="3458" y="1683"/>
                    <a:pt x="3458" y="1683"/>
                    <a:pt x="3458" y="1683"/>
                  </a:cubicBezTo>
                  <a:cubicBezTo>
                    <a:pt x="3240" y="1543"/>
                    <a:pt x="3147" y="1279"/>
                    <a:pt x="3123" y="1071"/>
                  </a:cubicBezTo>
                  <a:cubicBezTo>
                    <a:pt x="3100" y="854"/>
                    <a:pt x="3077" y="536"/>
                    <a:pt x="3063" y="372"/>
                  </a:cubicBezTo>
                  <a:cubicBezTo>
                    <a:pt x="3046" y="211"/>
                    <a:pt x="2960" y="148"/>
                    <a:pt x="2845" y="108"/>
                  </a:cubicBezTo>
                  <a:cubicBezTo>
                    <a:pt x="2728" y="71"/>
                    <a:pt x="2216" y="0"/>
                    <a:pt x="1744" y="0"/>
                  </a:cubicBezTo>
                  <a:cubicBezTo>
                    <a:pt x="1735" y="0"/>
                    <a:pt x="1735" y="0"/>
                    <a:pt x="1728" y="0"/>
                  </a:cubicBezTo>
                  <a:cubicBezTo>
                    <a:pt x="1721" y="0"/>
                    <a:pt x="1721" y="0"/>
                    <a:pt x="1711" y="0"/>
                  </a:cubicBezTo>
                  <a:cubicBezTo>
                    <a:pt x="1239" y="0"/>
                    <a:pt x="727" y="71"/>
                    <a:pt x="613" y="108"/>
                  </a:cubicBezTo>
                  <a:cubicBezTo>
                    <a:pt x="486" y="148"/>
                    <a:pt x="409" y="211"/>
                    <a:pt x="395" y="372"/>
                  </a:cubicBezTo>
                  <a:cubicBezTo>
                    <a:pt x="379" y="536"/>
                    <a:pt x="355" y="854"/>
                    <a:pt x="332" y="1071"/>
                  </a:cubicBezTo>
                  <a:cubicBezTo>
                    <a:pt x="302" y="1279"/>
                    <a:pt x="215" y="1543"/>
                    <a:pt x="0" y="1683"/>
                  </a:cubicBezTo>
                  <a:lnTo>
                    <a:pt x="1728" y="20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1" name="Freeform 10"/>
            <p:cNvSpPr>
              <a:spLocks noChangeArrowheads="1"/>
            </p:cNvSpPr>
            <p:nvPr/>
          </p:nvSpPr>
          <p:spPr bwMode="auto">
            <a:xfrm>
              <a:off x="3665538" y="2754313"/>
              <a:ext cx="1244600" cy="739775"/>
            </a:xfrm>
            <a:custGeom>
              <a:avLst/>
              <a:gdLst>
                <a:gd name="T0" fmla="*/ 1728 w 3459"/>
                <a:gd name="T1" fmla="*/ 0 h 2056"/>
                <a:gd name="T2" fmla="*/ 1728 w 3459"/>
                <a:gd name="T3" fmla="*/ 0 h 2056"/>
                <a:gd name="T4" fmla="*/ 0 w 3459"/>
                <a:gd name="T5" fmla="*/ 372 h 2056"/>
                <a:gd name="T6" fmla="*/ 332 w 3459"/>
                <a:gd name="T7" fmla="*/ 984 h 2056"/>
                <a:gd name="T8" fmla="*/ 395 w 3459"/>
                <a:gd name="T9" fmla="*/ 1674 h 2056"/>
                <a:gd name="T10" fmla="*/ 613 w 3459"/>
                <a:gd name="T11" fmla="*/ 1938 h 2056"/>
                <a:gd name="T12" fmla="*/ 1711 w 3459"/>
                <a:gd name="T13" fmla="*/ 2055 h 2056"/>
                <a:gd name="T14" fmla="*/ 1728 w 3459"/>
                <a:gd name="T15" fmla="*/ 2055 h 2056"/>
                <a:gd name="T16" fmla="*/ 1744 w 3459"/>
                <a:gd name="T17" fmla="*/ 2055 h 2056"/>
                <a:gd name="T18" fmla="*/ 2845 w 3459"/>
                <a:gd name="T19" fmla="*/ 1938 h 2056"/>
                <a:gd name="T20" fmla="*/ 3063 w 3459"/>
                <a:gd name="T21" fmla="*/ 1674 h 2056"/>
                <a:gd name="T22" fmla="*/ 3123 w 3459"/>
                <a:gd name="T23" fmla="*/ 984 h 2056"/>
                <a:gd name="T24" fmla="*/ 3458 w 3459"/>
                <a:gd name="T25" fmla="*/ 372 h 2056"/>
                <a:gd name="T26" fmla="*/ 1728 w 3459"/>
                <a:gd name="T2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0"/>
                  </a:moveTo>
                  <a:lnTo>
                    <a:pt x="1728" y="0"/>
                  </a:lnTo>
                  <a:cubicBezTo>
                    <a:pt x="0" y="372"/>
                    <a:pt x="0" y="372"/>
                    <a:pt x="0" y="372"/>
                  </a:cubicBezTo>
                  <a:cubicBezTo>
                    <a:pt x="215" y="512"/>
                    <a:pt x="302" y="776"/>
                    <a:pt x="332" y="984"/>
                  </a:cubicBezTo>
                  <a:cubicBezTo>
                    <a:pt x="355" y="1194"/>
                    <a:pt x="379" y="1512"/>
                    <a:pt x="395" y="1674"/>
                  </a:cubicBezTo>
                  <a:cubicBezTo>
                    <a:pt x="409" y="1837"/>
                    <a:pt x="486" y="1907"/>
                    <a:pt x="613" y="1938"/>
                  </a:cubicBezTo>
                  <a:cubicBezTo>
                    <a:pt x="727" y="1978"/>
                    <a:pt x="1239" y="2055"/>
                    <a:pt x="1711" y="2055"/>
                  </a:cubicBezTo>
                  <a:cubicBezTo>
                    <a:pt x="1721" y="2055"/>
                    <a:pt x="1721" y="2055"/>
                    <a:pt x="1728" y="2055"/>
                  </a:cubicBezTo>
                  <a:cubicBezTo>
                    <a:pt x="1735" y="2055"/>
                    <a:pt x="1735" y="2055"/>
                    <a:pt x="1744" y="2055"/>
                  </a:cubicBezTo>
                  <a:cubicBezTo>
                    <a:pt x="2216" y="2055"/>
                    <a:pt x="2728" y="1978"/>
                    <a:pt x="2845" y="1938"/>
                  </a:cubicBezTo>
                  <a:cubicBezTo>
                    <a:pt x="2960" y="1907"/>
                    <a:pt x="3046" y="1837"/>
                    <a:pt x="3063" y="1674"/>
                  </a:cubicBezTo>
                  <a:cubicBezTo>
                    <a:pt x="3077" y="1512"/>
                    <a:pt x="3100" y="1194"/>
                    <a:pt x="3123" y="984"/>
                  </a:cubicBezTo>
                  <a:cubicBezTo>
                    <a:pt x="3147" y="776"/>
                    <a:pt x="3240" y="512"/>
                    <a:pt x="3458" y="372"/>
                  </a:cubicBezTo>
                  <a:lnTo>
                    <a:pt x="172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2" name="Freeform 11"/>
            <p:cNvSpPr>
              <a:spLocks noChangeArrowheads="1"/>
            </p:cNvSpPr>
            <p:nvPr/>
          </p:nvSpPr>
          <p:spPr bwMode="auto">
            <a:xfrm>
              <a:off x="5065713" y="2020888"/>
              <a:ext cx="39687" cy="485775"/>
            </a:xfrm>
            <a:custGeom>
              <a:avLst/>
              <a:gdLst>
                <a:gd name="T0" fmla="*/ 0 w 111"/>
                <a:gd name="T1" fmla="*/ 1295 h 1349"/>
                <a:gd name="T2" fmla="*/ 0 w 111"/>
                <a:gd name="T3" fmla="*/ 1295 h 1349"/>
                <a:gd name="T4" fmla="*/ 56 w 111"/>
                <a:gd name="T5" fmla="*/ 1348 h 1349"/>
                <a:gd name="T6" fmla="*/ 110 w 111"/>
                <a:gd name="T7" fmla="*/ 1295 h 1349"/>
                <a:gd name="T8" fmla="*/ 110 w 111"/>
                <a:gd name="T9" fmla="*/ 53 h 1349"/>
                <a:gd name="T10" fmla="*/ 56 w 111"/>
                <a:gd name="T11" fmla="*/ 0 h 1349"/>
                <a:gd name="T12" fmla="*/ 0 w 111"/>
                <a:gd name="T13" fmla="*/ 53 h 1349"/>
                <a:gd name="T14" fmla="*/ 0 w 111"/>
                <a:gd name="T15" fmla="*/ 1295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49">
                  <a:moveTo>
                    <a:pt x="0" y="1295"/>
                  </a:moveTo>
                  <a:lnTo>
                    <a:pt x="0" y="1295"/>
                  </a:lnTo>
                  <a:cubicBezTo>
                    <a:pt x="0" y="1325"/>
                    <a:pt x="23" y="1348"/>
                    <a:pt x="56" y="1348"/>
                  </a:cubicBezTo>
                  <a:cubicBezTo>
                    <a:pt x="87" y="1348"/>
                    <a:pt x="110" y="1325"/>
                    <a:pt x="110" y="1295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23"/>
                    <a:pt x="87" y="0"/>
                    <a:pt x="56" y="0"/>
                  </a:cubicBezTo>
                  <a:cubicBezTo>
                    <a:pt x="23" y="0"/>
                    <a:pt x="0" y="23"/>
                    <a:pt x="0" y="53"/>
                  </a:cubicBezTo>
                  <a:lnTo>
                    <a:pt x="0" y="1295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3" name="Freeform 12"/>
            <p:cNvSpPr>
              <a:spLocks noChangeArrowheads="1"/>
            </p:cNvSpPr>
            <p:nvPr/>
          </p:nvSpPr>
          <p:spPr bwMode="auto">
            <a:xfrm>
              <a:off x="3489325" y="1027113"/>
              <a:ext cx="1597025" cy="1887537"/>
            </a:xfrm>
            <a:custGeom>
              <a:avLst/>
              <a:gdLst>
                <a:gd name="T0" fmla="*/ 4435 w 4436"/>
                <a:gd name="T1" fmla="*/ 4420 h 5242"/>
                <a:gd name="T2" fmla="*/ 4435 w 4436"/>
                <a:gd name="T3" fmla="*/ 4420 h 5242"/>
                <a:gd name="T4" fmla="*/ 3612 w 4436"/>
                <a:gd name="T5" fmla="*/ 5241 h 5242"/>
                <a:gd name="T6" fmla="*/ 821 w 4436"/>
                <a:gd name="T7" fmla="*/ 5241 h 5242"/>
                <a:gd name="T8" fmla="*/ 0 w 4436"/>
                <a:gd name="T9" fmla="*/ 4420 h 5242"/>
                <a:gd name="T10" fmla="*/ 0 w 4436"/>
                <a:gd name="T11" fmla="*/ 823 h 5242"/>
                <a:gd name="T12" fmla="*/ 821 w 4436"/>
                <a:gd name="T13" fmla="*/ 0 h 5242"/>
                <a:gd name="T14" fmla="*/ 3612 w 4436"/>
                <a:gd name="T15" fmla="*/ 0 h 5242"/>
                <a:gd name="T16" fmla="*/ 4435 w 4436"/>
                <a:gd name="T17" fmla="*/ 823 h 5242"/>
                <a:gd name="T18" fmla="*/ 4435 w 4436"/>
                <a:gd name="T19" fmla="*/ 4420 h 5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6" h="5242">
                  <a:moveTo>
                    <a:pt x="4435" y="4420"/>
                  </a:moveTo>
                  <a:lnTo>
                    <a:pt x="4435" y="4420"/>
                  </a:lnTo>
                  <a:cubicBezTo>
                    <a:pt x="4435" y="4876"/>
                    <a:pt x="4071" y="5241"/>
                    <a:pt x="3612" y="5241"/>
                  </a:cubicBezTo>
                  <a:cubicBezTo>
                    <a:pt x="821" y="5241"/>
                    <a:pt x="821" y="5241"/>
                    <a:pt x="821" y="5241"/>
                  </a:cubicBezTo>
                  <a:cubicBezTo>
                    <a:pt x="372" y="5241"/>
                    <a:pt x="0" y="4876"/>
                    <a:pt x="0" y="442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374"/>
                    <a:pt x="372" y="0"/>
                    <a:pt x="821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4071" y="0"/>
                    <a:pt x="4435" y="374"/>
                    <a:pt x="4435" y="823"/>
                  </a:cubicBezTo>
                  <a:lnTo>
                    <a:pt x="4435" y="442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4" name="Freeform 13"/>
            <p:cNvSpPr>
              <a:spLocks noChangeArrowheads="1"/>
            </p:cNvSpPr>
            <p:nvPr/>
          </p:nvSpPr>
          <p:spPr bwMode="auto">
            <a:xfrm>
              <a:off x="3556000" y="1101725"/>
              <a:ext cx="1463675" cy="1736725"/>
            </a:xfrm>
            <a:custGeom>
              <a:avLst/>
              <a:gdLst>
                <a:gd name="T0" fmla="*/ 4063 w 4064"/>
                <a:gd name="T1" fmla="*/ 4210 h 4824"/>
                <a:gd name="T2" fmla="*/ 4063 w 4064"/>
                <a:gd name="T3" fmla="*/ 4210 h 4824"/>
                <a:gd name="T4" fmla="*/ 3451 w 4064"/>
                <a:gd name="T5" fmla="*/ 4823 h 4824"/>
                <a:gd name="T6" fmla="*/ 613 w 4064"/>
                <a:gd name="T7" fmla="*/ 4823 h 4824"/>
                <a:gd name="T8" fmla="*/ 0 w 4064"/>
                <a:gd name="T9" fmla="*/ 4210 h 4824"/>
                <a:gd name="T10" fmla="*/ 0 w 4064"/>
                <a:gd name="T11" fmla="*/ 613 h 4824"/>
                <a:gd name="T12" fmla="*/ 613 w 4064"/>
                <a:gd name="T13" fmla="*/ 0 h 4824"/>
                <a:gd name="T14" fmla="*/ 3451 w 4064"/>
                <a:gd name="T15" fmla="*/ 0 h 4824"/>
                <a:gd name="T16" fmla="*/ 4063 w 4064"/>
                <a:gd name="T17" fmla="*/ 613 h 4824"/>
                <a:gd name="T18" fmla="*/ 4063 w 4064"/>
                <a:gd name="T19" fmla="*/ 4210 h 4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4" h="4824">
                  <a:moveTo>
                    <a:pt x="4063" y="4210"/>
                  </a:moveTo>
                  <a:lnTo>
                    <a:pt x="4063" y="4210"/>
                  </a:lnTo>
                  <a:cubicBezTo>
                    <a:pt x="4063" y="4552"/>
                    <a:pt x="3785" y="4823"/>
                    <a:pt x="3451" y="4823"/>
                  </a:cubicBezTo>
                  <a:cubicBezTo>
                    <a:pt x="613" y="4823"/>
                    <a:pt x="613" y="4823"/>
                    <a:pt x="613" y="4823"/>
                  </a:cubicBezTo>
                  <a:cubicBezTo>
                    <a:pt x="271" y="4823"/>
                    <a:pt x="0" y="4552"/>
                    <a:pt x="0" y="4210"/>
                  </a:cubicBezTo>
                  <a:cubicBezTo>
                    <a:pt x="0" y="613"/>
                    <a:pt x="0" y="613"/>
                    <a:pt x="0" y="613"/>
                  </a:cubicBezTo>
                  <a:cubicBezTo>
                    <a:pt x="0" y="272"/>
                    <a:pt x="271" y="0"/>
                    <a:pt x="613" y="0"/>
                  </a:cubicBezTo>
                  <a:cubicBezTo>
                    <a:pt x="3451" y="0"/>
                    <a:pt x="3451" y="0"/>
                    <a:pt x="3451" y="0"/>
                  </a:cubicBezTo>
                  <a:cubicBezTo>
                    <a:pt x="3785" y="0"/>
                    <a:pt x="4063" y="272"/>
                    <a:pt x="4063" y="613"/>
                  </a:cubicBezTo>
                  <a:lnTo>
                    <a:pt x="4063" y="421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5" name="Freeform 14"/>
            <p:cNvSpPr>
              <a:spLocks noChangeArrowheads="1"/>
            </p:cNvSpPr>
            <p:nvPr/>
          </p:nvSpPr>
          <p:spPr bwMode="auto">
            <a:xfrm>
              <a:off x="5054600" y="1468438"/>
              <a:ext cx="98425" cy="312737"/>
            </a:xfrm>
            <a:custGeom>
              <a:avLst/>
              <a:gdLst>
                <a:gd name="T0" fmla="*/ 271 w 272"/>
                <a:gd name="T1" fmla="*/ 776 h 870"/>
                <a:gd name="T2" fmla="*/ 271 w 272"/>
                <a:gd name="T3" fmla="*/ 776 h 870"/>
                <a:gd name="T4" fmla="*/ 194 w 272"/>
                <a:gd name="T5" fmla="*/ 869 h 870"/>
                <a:gd name="T6" fmla="*/ 93 w 272"/>
                <a:gd name="T7" fmla="*/ 869 h 870"/>
                <a:gd name="T8" fmla="*/ 0 w 272"/>
                <a:gd name="T9" fmla="*/ 545 h 870"/>
                <a:gd name="T10" fmla="*/ 0 w 272"/>
                <a:gd name="T11" fmla="*/ 264 h 870"/>
                <a:gd name="T12" fmla="*/ 93 w 272"/>
                <a:gd name="T13" fmla="*/ 0 h 870"/>
                <a:gd name="T14" fmla="*/ 194 w 272"/>
                <a:gd name="T15" fmla="*/ 0 h 870"/>
                <a:gd name="T16" fmla="*/ 271 w 272"/>
                <a:gd name="T17" fmla="*/ 86 h 870"/>
                <a:gd name="T18" fmla="*/ 271 w 272"/>
                <a:gd name="T19" fmla="*/ 776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870">
                  <a:moveTo>
                    <a:pt x="271" y="776"/>
                  </a:moveTo>
                  <a:lnTo>
                    <a:pt x="271" y="776"/>
                  </a:lnTo>
                  <a:cubicBezTo>
                    <a:pt x="271" y="830"/>
                    <a:pt x="233" y="869"/>
                    <a:pt x="194" y="869"/>
                  </a:cubicBezTo>
                  <a:cubicBezTo>
                    <a:pt x="93" y="869"/>
                    <a:pt x="93" y="869"/>
                    <a:pt x="93" y="869"/>
                  </a:cubicBezTo>
                  <a:cubicBezTo>
                    <a:pt x="53" y="869"/>
                    <a:pt x="0" y="736"/>
                    <a:pt x="0" y="54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40"/>
                    <a:pt x="53" y="0"/>
                    <a:pt x="93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3" y="0"/>
                    <a:pt x="271" y="40"/>
                    <a:pt x="271" y="86"/>
                  </a:cubicBezTo>
                  <a:lnTo>
                    <a:pt x="271" y="7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46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112419" y="4045114"/>
            <a:ext cx="1331511" cy="1580893"/>
          </a:xfrm>
          <a:prstGeom prst="roundRect">
            <a:avLst>
              <a:gd name="adj" fmla="val 14393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5228209" y="3452321"/>
            <a:ext cx="1515107" cy="2772876"/>
            <a:chOff x="3489325" y="449263"/>
            <a:chExt cx="1663700" cy="3044825"/>
          </a:xfrm>
        </p:grpSpPr>
        <p:sp>
          <p:nvSpPr>
            <p:cNvPr id="56" name="Freeform 9"/>
            <p:cNvSpPr>
              <a:spLocks noChangeArrowheads="1"/>
            </p:cNvSpPr>
            <p:nvPr/>
          </p:nvSpPr>
          <p:spPr bwMode="auto">
            <a:xfrm>
              <a:off x="3665538" y="449263"/>
              <a:ext cx="1244600" cy="739775"/>
            </a:xfrm>
            <a:custGeom>
              <a:avLst/>
              <a:gdLst>
                <a:gd name="T0" fmla="*/ 1728 w 3459"/>
                <a:gd name="T1" fmla="*/ 2055 h 2056"/>
                <a:gd name="T2" fmla="*/ 1728 w 3459"/>
                <a:gd name="T3" fmla="*/ 2055 h 2056"/>
                <a:gd name="T4" fmla="*/ 3458 w 3459"/>
                <a:gd name="T5" fmla="*/ 1683 h 2056"/>
                <a:gd name="T6" fmla="*/ 3123 w 3459"/>
                <a:gd name="T7" fmla="*/ 1071 h 2056"/>
                <a:gd name="T8" fmla="*/ 3063 w 3459"/>
                <a:gd name="T9" fmla="*/ 372 h 2056"/>
                <a:gd name="T10" fmla="*/ 2845 w 3459"/>
                <a:gd name="T11" fmla="*/ 108 h 2056"/>
                <a:gd name="T12" fmla="*/ 1744 w 3459"/>
                <a:gd name="T13" fmla="*/ 0 h 2056"/>
                <a:gd name="T14" fmla="*/ 1728 w 3459"/>
                <a:gd name="T15" fmla="*/ 0 h 2056"/>
                <a:gd name="T16" fmla="*/ 1711 w 3459"/>
                <a:gd name="T17" fmla="*/ 0 h 2056"/>
                <a:gd name="T18" fmla="*/ 613 w 3459"/>
                <a:gd name="T19" fmla="*/ 108 h 2056"/>
                <a:gd name="T20" fmla="*/ 395 w 3459"/>
                <a:gd name="T21" fmla="*/ 372 h 2056"/>
                <a:gd name="T22" fmla="*/ 332 w 3459"/>
                <a:gd name="T23" fmla="*/ 1071 h 2056"/>
                <a:gd name="T24" fmla="*/ 0 w 3459"/>
                <a:gd name="T25" fmla="*/ 1683 h 2056"/>
                <a:gd name="T26" fmla="*/ 1728 w 3459"/>
                <a:gd name="T27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2055"/>
                  </a:moveTo>
                  <a:lnTo>
                    <a:pt x="1728" y="2055"/>
                  </a:lnTo>
                  <a:cubicBezTo>
                    <a:pt x="3458" y="1683"/>
                    <a:pt x="3458" y="1683"/>
                    <a:pt x="3458" y="1683"/>
                  </a:cubicBezTo>
                  <a:cubicBezTo>
                    <a:pt x="3240" y="1543"/>
                    <a:pt x="3147" y="1279"/>
                    <a:pt x="3123" y="1071"/>
                  </a:cubicBezTo>
                  <a:cubicBezTo>
                    <a:pt x="3100" y="854"/>
                    <a:pt x="3077" y="536"/>
                    <a:pt x="3063" y="372"/>
                  </a:cubicBezTo>
                  <a:cubicBezTo>
                    <a:pt x="3046" y="211"/>
                    <a:pt x="2960" y="148"/>
                    <a:pt x="2845" y="108"/>
                  </a:cubicBezTo>
                  <a:cubicBezTo>
                    <a:pt x="2728" y="71"/>
                    <a:pt x="2216" y="0"/>
                    <a:pt x="1744" y="0"/>
                  </a:cubicBezTo>
                  <a:cubicBezTo>
                    <a:pt x="1735" y="0"/>
                    <a:pt x="1735" y="0"/>
                    <a:pt x="1728" y="0"/>
                  </a:cubicBezTo>
                  <a:cubicBezTo>
                    <a:pt x="1721" y="0"/>
                    <a:pt x="1721" y="0"/>
                    <a:pt x="1711" y="0"/>
                  </a:cubicBezTo>
                  <a:cubicBezTo>
                    <a:pt x="1239" y="0"/>
                    <a:pt x="727" y="71"/>
                    <a:pt x="613" y="108"/>
                  </a:cubicBezTo>
                  <a:cubicBezTo>
                    <a:pt x="486" y="148"/>
                    <a:pt x="409" y="211"/>
                    <a:pt x="395" y="372"/>
                  </a:cubicBezTo>
                  <a:cubicBezTo>
                    <a:pt x="379" y="536"/>
                    <a:pt x="355" y="854"/>
                    <a:pt x="332" y="1071"/>
                  </a:cubicBezTo>
                  <a:cubicBezTo>
                    <a:pt x="302" y="1279"/>
                    <a:pt x="215" y="1543"/>
                    <a:pt x="0" y="1683"/>
                  </a:cubicBezTo>
                  <a:lnTo>
                    <a:pt x="1728" y="2055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7" name="Freeform 10"/>
            <p:cNvSpPr>
              <a:spLocks noChangeArrowheads="1"/>
            </p:cNvSpPr>
            <p:nvPr/>
          </p:nvSpPr>
          <p:spPr bwMode="auto">
            <a:xfrm>
              <a:off x="3665538" y="2754313"/>
              <a:ext cx="1244600" cy="739775"/>
            </a:xfrm>
            <a:custGeom>
              <a:avLst/>
              <a:gdLst>
                <a:gd name="T0" fmla="*/ 1728 w 3459"/>
                <a:gd name="T1" fmla="*/ 0 h 2056"/>
                <a:gd name="T2" fmla="*/ 1728 w 3459"/>
                <a:gd name="T3" fmla="*/ 0 h 2056"/>
                <a:gd name="T4" fmla="*/ 0 w 3459"/>
                <a:gd name="T5" fmla="*/ 372 h 2056"/>
                <a:gd name="T6" fmla="*/ 332 w 3459"/>
                <a:gd name="T7" fmla="*/ 984 h 2056"/>
                <a:gd name="T8" fmla="*/ 395 w 3459"/>
                <a:gd name="T9" fmla="*/ 1674 h 2056"/>
                <a:gd name="T10" fmla="*/ 613 w 3459"/>
                <a:gd name="T11" fmla="*/ 1938 h 2056"/>
                <a:gd name="T12" fmla="*/ 1711 w 3459"/>
                <a:gd name="T13" fmla="*/ 2055 h 2056"/>
                <a:gd name="T14" fmla="*/ 1728 w 3459"/>
                <a:gd name="T15" fmla="*/ 2055 h 2056"/>
                <a:gd name="T16" fmla="*/ 1744 w 3459"/>
                <a:gd name="T17" fmla="*/ 2055 h 2056"/>
                <a:gd name="T18" fmla="*/ 2845 w 3459"/>
                <a:gd name="T19" fmla="*/ 1938 h 2056"/>
                <a:gd name="T20" fmla="*/ 3063 w 3459"/>
                <a:gd name="T21" fmla="*/ 1674 h 2056"/>
                <a:gd name="T22" fmla="*/ 3123 w 3459"/>
                <a:gd name="T23" fmla="*/ 984 h 2056"/>
                <a:gd name="T24" fmla="*/ 3458 w 3459"/>
                <a:gd name="T25" fmla="*/ 372 h 2056"/>
                <a:gd name="T26" fmla="*/ 1728 w 3459"/>
                <a:gd name="T2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0"/>
                  </a:moveTo>
                  <a:lnTo>
                    <a:pt x="1728" y="0"/>
                  </a:lnTo>
                  <a:cubicBezTo>
                    <a:pt x="0" y="372"/>
                    <a:pt x="0" y="372"/>
                    <a:pt x="0" y="372"/>
                  </a:cubicBezTo>
                  <a:cubicBezTo>
                    <a:pt x="215" y="512"/>
                    <a:pt x="302" y="776"/>
                    <a:pt x="332" y="984"/>
                  </a:cubicBezTo>
                  <a:cubicBezTo>
                    <a:pt x="355" y="1194"/>
                    <a:pt x="379" y="1512"/>
                    <a:pt x="395" y="1674"/>
                  </a:cubicBezTo>
                  <a:cubicBezTo>
                    <a:pt x="409" y="1837"/>
                    <a:pt x="486" y="1907"/>
                    <a:pt x="613" y="1938"/>
                  </a:cubicBezTo>
                  <a:cubicBezTo>
                    <a:pt x="727" y="1978"/>
                    <a:pt x="1239" y="2055"/>
                    <a:pt x="1711" y="2055"/>
                  </a:cubicBezTo>
                  <a:cubicBezTo>
                    <a:pt x="1721" y="2055"/>
                    <a:pt x="1721" y="2055"/>
                    <a:pt x="1728" y="2055"/>
                  </a:cubicBezTo>
                  <a:cubicBezTo>
                    <a:pt x="1735" y="2055"/>
                    <a:pt x="1735" y="2055"/>
                    <a:pt x="1744" y="2055"/>
                  </a:cubicBezTo>
                  <a:cubicBezTo>
                    <a:pt x="2216" y="2055"/>
                    <a:pt x="2728" y="1978"/>
                    <a:pt x="2845" y="1938"/>
                  </a:cubicBezTo>
                  <a:cubicBezTo>
                    <a:pt x="2960" y="1907"/>
                    <a:pt x="3046" y="1837"/>
                    <a:pt x="3063" y="1674"/>
                  </a:cubicBezTo>
                  <a:cubicBezTo>
                    <a:pt x="3077" y="1512"/>
                    <a:pt x="3100" y="1194"/>
                    <a:pt x="3123" y="984"/>
                  </a:cubicBezTo>
                  <a:cubicBezTo>
                    <a:pt x="3147" y="776"/>
                    <a:pt x="3240" y="512"/>
                    <a:pt x="3458" y="372"/>
                  </a:cubicBezTo>
                  <a:lnTo>
                    <a:pt x="1728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8" name="Freeform 11"/>
            <p:cNvSpPr>
              <a:spLocks noChangeArrowheads="1"/>
            </p:cNvSpPr>
            <p:nvPr/>
          </p:nvSpPr>
          <p:spPr bwMode="auto">
            <a:xfrm>
              <a:off x="5065713" y="2020888"/>
              <a:ext cx="39687" cy="485775"/>
            </a:xfrm>
            <a:custGeom>
              <a:avLst/>
              <a:gdLst>
                <a:gd name="T0" fmla="*/ 0 w 111"/>
                <a:gd name="T1" fmla="*/ 1295 h 1349"/>
                <a:gd name="T2" fmla="*/ 0 w 111"/>
                <a:gd name="T3" fmla="*/ 1295 h 1349"/>
                <a:gd name="T4" fmla="*/ 56 w 111"/>
                <a:gd name="T5" fmla="*/ 1348 h 1349"/>
                <a:gd name="T6" fmla="*/ 110 w 111"/>
                <a:gd name="T7" fmla="*/ 1295 h 1349"/>
                <a:gd name="T8" fmla="*/ 110 w 111"/>
                <a:gd name="T9" fmla="*/ 53 h 1349"/>
                <a:gd name="T10" fmla="*/ 56 w 111"/>
                <a:gd name="T11" fmla="*/ 0 h 1349"/>
                <a:gd name="T12" fmla="*/ 0 w 111"/>
                <a:gd name="T13" fmla="*/ 53 h 1349"/>
                <a:gd name="T14" fmla="*/ 0 w 111"/>
                <a:gd name="T15" fmla="*/ 1295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49">
                  <a:moveTo>
                    <a:pt x="0" y="1295"/>
                  </a:moveTo>
                  <a:lnTo>
                    <a:pt x="0" y="1295"/>
                  </a:lnTo>
                  <a:cubicBezTo>
                    <a:pt x="0" y="1325"/>
                    <a:pt x="23" y="1348"/>
                    <a:pt x="56" y="1348"/>
                  </a:cubicBezTo>
                  <a:cubicBezTo>
                    <a:pt x="87" y="1348"/>
                    <a:pt x="110" y="1325"/>
                    <a:pt x="110" y="1295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23"/>
                    <a:pt x="87" y="0"/>
                    <a:pt x="56" y="0"/>
                  </a:cubicBezTo>
                  <a:cubicBezTo>
                    <a:pt x="23" y="0"/>
                    <a:pt x="0" y="23"/>
                    <a:pt x="0" y="53"/>
                  </a:cubicBezTo>
                  <a:lnTo>
                    <a:pt x="0" y="1295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9" name="Freeform 12"/>
            <p:cNvSpPr>
              <a:spLocks noChangeArrowheads="1"/>
            </p:cNvSpPr>
            <p:nvPr/>
          </p:nvSpPr>
          <p:spPr bwMode="auto">
            <a:xfrm>
              <a:off x="3489325" y="1027113"/>
              <a:ext cx="1597025" cy="1887537"/>
            </a:xfrm>
            <a:custGeom>
              <a:avLst/>
              <a:gdLst>
                <a:gd name="T0" fmla="*/ 4435 w 4436"/>
                <a:gd name="T1" fmla="*/ 4420 h 5242"/>
                <a:gd name="T2" fmla="*/ 4435 w 4436"/>
                <a:gd name="T3" fmla="*/ 4420 h 5242"/>
                <a:gd name="T4" fmla="*/ 3612 w 4436"/>
                <a:gd name="T5" fmla="*/ 5241 h 5242"/>
                <a:gd name="T6" fmla="*/ 821 w 4436"/>
                <a:gd name="T7" fmla="*/ 5241 h 5242"/>
                <a:gd name="T8" fmla="*/ 0 w 4436"/>
                <a:gd name="T9" fmla="*/ 4420 h 5242"/>
                <a:gd name="T10" fmla="*/ 0 w 4436"/>
                <a:gd name="T11" fmla="*/ 823 h 5242"/>
                <a:gd name="T12" fmla="*/ 821 w 4436"/>
                <a:gd name="T13" fmla="*/ 0 h 5242"/>
                <a:gd name="T14" fmla="*/ 3612 w 4436"/>
                <a:gd name="T15" fmla="*/ 0 h 5242"/>
                <a:gd name="T16" fmla="*/ 4435 w 4436"/>
                <a:gd name="T17" fmla="*/ 823 h 5242"/>
                <a:gd name="T18" fmla="*/ 4435 w 4436"/>
                <a:gd name="T19" fmla="*/ 4420 h 5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6" h="5242">
                  <a:moveTo>
                    <a:pt x="4435" y="4420"/>
                  </a:moveTo>
                  <a:lnTo>
                    <a:pt x="4435" y="4420"/>
                  </a:lnTo>
                  <a:cubicBezTo>
                    <a:pt x="4435" y="4876"/>
                    <a:pt x="4071" y="5241"/>
                    <a:pt x="3612" y="5241"/>
                  </a:cubicBezTo>
                  <a:cubicBezTo>
                    <a:pt x="821" y="5241"/>
                    <a:pt x="821" y="5241"/>
                    <a:pt x="821" y="5241"/>
                  </a:cubicBezTo>
                  <a:cubicBezTo>
                    <a:pt x="372" y="5241"/>
                    <a:pt x="0" y="4876"/>
                    <a:pt x="0" y="442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374"/>
                    <a:pt x="372" y="0"/>
                    <a:pt x="821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4071" y="0"/>
                    <a:pt x="4435" y="374"/>
                    <a:pt x="4435" y="823"/>
                  </a:cubicBezTo>
                  <a:lnTo>
                    <a:pt x="4435" y="442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0" name="Freeform 13"/>
            <p:cNvSpPr>
              <a:spLocks noChangeArrowheads="1"/>
            </p:cNvSpPr>
            <p:nvPr/>
          </p:nvSpPr>
          <p:spPr bwMode="auto">
            <a:xfrm>
              <a:off x="3556000" y="1101725"/>
              <a:ext cx="1463675" cy="1736725"/>
            </a:xfrm>
            <a:custGeom>
              <a:avLst/>
              <a:gdLst>
                <a:gd name="T0" fmla="*/ 4063 w 4064"/>
                <a:gd name="T1" fmla="*/ 4210 h 4824"/>
                <a:gd name="T2" fmla="*/ 4063 w 4064"/>
                <a:gd name="T3" fmla="*/ 4210 h 4824"/>
                <a:gd name="T4" fmla="*/ 3451 w 4064"/>
                <a:gd name="T5" fmla="*/ 4823 h 4824"/>
                <a:gd name="T6" fmla="*/ 613 w 4064"/>
                <a:gd name="T7" fmla="*/ 4823 h 4824"/>
                <a:gd name="T8" fmla="*/ 0 w 4064"/>
                <a:gd name="T9" fmla="*/ 4210 h 4824"/>
                <a:gd name="T10" fmla="*/ 0 w 4064"/>
                <a:gd name="T11" fmla="*/ 613 h 4824"/>
                <a:gd name="T12" fmla="*/ 613 w 4064"/>
                <a:gd name="T13" fmla="*/ 0 h 4824"/>
                <a:gd name="T14" fmla="*/ 3451 w 4064"/>
                <a:gd name="T15" fmla="*/ 0 h 4824"/>
                <a:gd name="T16" fmla="*/ 4063 w 4064"/>
                <a:gd name="T17" fmla="*/ 613 h 4824"/>
                <a:gd name="T18" fmla="*/ 4063 w 4064"/>
                <a:gd name="T19" fmla="*/ 4210 h 4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4" h="4824">
                  <a:moveTo>
                    <a:pt x="4063" y="4210"/>
                  </a:moveTo>
                  <a:lnTo>
                    <a:pt x="4063" y="4210"/>
                  </a:lnTo>
                  <a:cubicBezTo>
                    <a:pt x="4063" y="4552"/>
                    <a:pt x="3785" y="4823"/>
                    <a:pt x="3451" y="4823"/>
                  </a:cubicBezTo>
                  <a:cubicBezTo>
                    <a:pt x="613" y="4823"/>
                    <a:pt x="613" y="4823"/>
                    <a:pt x="613" y="4823"/>
                  </a:cubicBezTo>
                  <a:cubicBezTo>
                    <a:pt x="271" y="4823"/>
                    <a:pt x="0" y="4552"/>
                    <a:pt x="0" y="4210"/>
                  </a:cubicBezTo>
                  <a:cubicBezTo>
                    <a:pt x="0" y="613"/>
                    <a:pt x="0" y="613"/>
                    <a:pt x="0" y="613"/>
                  </a:cubicBezTo>
                  <a:cubicBezTo>
                    <a:pt x="0" y="272"/>
                    <a:pt x="271" y="0"/>
                    <a:pt x="613" y="0"/>
                  </a:cubicBezTo>
                  <a:cubicBezTo>
                    <a:pt x="3451" y="0"/>
                    <a:pt x="3451" y="0"/>
                    <a:pt x="3451" y="0"/>
                  </a:cubicBezTo>
                  <a:cubicBezTo>
                    <a:pt x="3785" y="0"/>
                    <a:pt x="4063" y="272"/>
                    <a:pt x="4063" y="613"/>
                  </a:cubicBezTo>
                  <a:lnTo>
                    <a:pt x="4063" y="421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1" name="Freeform 14"/>
            <p:cNvSpPr>
              <a:spLocks noChangeArrowheads="1"/>
            </p:cNvSpPr>
            <p:nvPr/>
          </p:nvSpPr>
          <p:spPr bwMode="auto">
            <a:xfrm>
              <a:off x="5054600" y="1468438"/>
              <a:ext cx="98425" cy="312737"/>
            </a:xfrm>
            <a:custGeom>
              <a:avLst/>
              <a:gdLst>
                <a:gd name="T0" fmla="*/ 271 w 272"/>
                <a:gd name="T1" fmla="*/ 776 h 870"/>
                <a:gd name="T2" fmla="*/ 271 w 272"/>
                <a:gd name="T3" fmla="*/ 776 h 870"/>
                <a:gd name="T4" fmla="*/ 194 w 272"/>
                <a:gd name="T5" fmla="*/ 869 h 870"/>
                <a:gd name="T6" fmla="*/ 93 w 272"/>
                <a:gd name="T7" fmla="*/ 869 h 870"/>
                <a:gd name="T8" fmla="*/ 0 w 272"/>
                <a:gd name="T9" fmla="*/ 545 h 870"/>
                <a:gd name="T10" fmla="*/ 0 w 272"/>
                <a:gd name="T11" fmla="*/ 264 h 870"/>
                <a:gd name="T12" fmla="*/ 93 w 272"/>
                <a:gd name="T13" fmla="*/ 0 h 870"/>
                <a:gd name="T14" fmla="*/ 194 w 272"/>
                <a:gd name="T15" fmla="*/ 0 h 870"/>
                <a:gd name="T16" fmla="*/ 271 w 272"/>
                <a:gd name="T17" fmla="*/ 86 h 870"/>
                <a:gd name="T18" fmla="*/ 271 w 272"/>
                <a:gd name="T19" fmla="*/ 776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870">
                  <a:moveTo>
                    <a:pt x="271" y="776"/>
                  </a:moveTo>
                  <a:lnTo>
                    <a:pt x="271" y="776"/>
                  </a:lnTo>
                  <a:cubicBezTo>
                    <a:pt x="271" y="830"/>
                    <a:pt x="233" y="869"/>
                    <a:pt x="194" y="869"/>
                  </a:cubicBezTo>
                  <a:cubicBezTo>
                    <a:pt x="93" y="869"/>
                    <a:pt x="93" y="869"/>
                    <a:pt x="93" y="869"/>
                  </a:cubicBezTo>
                  <a:cubicBezTo>
                    <a:pt x="53" y="869"/>
                    <a:pt x="0" y="736"/>
                    <a:pt x="0" y="54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40"/>
                    <a:pt x="53" y="0"/>
                    <a:pt x="93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3" y="0"/>
                    <a:pt x="271" y="40"/>
                    <a:pt x="271" y="86"/>
                  </a:cubicBezTo>
                  <a:lnTo>
                    <a:pt x="271" y="7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62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5287189" y="4045114"/>
            <a:ext cx="1331511" cy="1580893"/>
          </a:xfrm>
          <a:prstGeom prst="roundRect">
            <a:avLst>
              <a:gd name="adj" fmla="val 14393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Title 1"/>
          <p:cNvSpPr>
            <a:spLocks noGrp="1"/>
          </p:cNvSpPr>
          <p:nvPr>
            <p:ph type="ctrTitle"/>
          </p:nvPr>
        </p:nvSpPr>
        <p:spPr>
          <a:xfrm>
            <a:off x="555037" y="289211"/>
            <a:ext cx="2605852" cy="110445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6810270" y="2063653"/>
            <a:ext cx="2159335" cy="4540251"/>
            <a:chOff x="5348288" y="496888"/>
            <a:chExt cx="3155950" cy="6635750"/>
          </a:xfrm>
        </p:grpSpPr>
        <p:grpSp>
          <p:nvGrpSpPr>
            <p:cNvPr id="31" name="Group 30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33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4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5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6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7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8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32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6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6988902" y="2705119"/>
            <a:ext cx="1818399" cy="324022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3729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0"/>
                            </p:stCondLst>
                            <p:childTnLst>
                              <p:par>
                                <p:cTn id="3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9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/>
      <p:bldP spid="62" grpId="0"/>
      <p:bldP spid="29" grpId="0"/>
      <p:bldP spid="63" grpId="0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9" name="Rectangle 18"/>
          <p:cNvSpPr/>
          <p:nvPr/>
        </p:nvSpPr>
        <p:spPr>
          <a:xfrm>
            <a:off x="0" y="-2"/>
            <a:ext cx="12192000" cy="4589491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021453" y="577287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019977" y="519175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592402" y="546678"/>
            <a:ext cx="3004045" cy="4455972"/>
            <a:chOff x="1463675" y="1554163"/>
            <a:chExt cx="2998788" cy="4448175"/>
          </a:xfrm>
        </p:grpSpPr>
        <p:sp>
          <p:nvSpPr>
            <p:cNvPr id="11" name="Freeform 1"/>
            <p:cNvSpPr>
              <a:spLocks noChangeArrowheads="1"/>
            </p:cNvSpPr>
            <p:nvPr/>
          </p:nvSpPr>
          <p:spPr bwMode="auto">
            <a:xfrm>
              <a:off x="4443413" y="2308225"/>
              <a:ext cx="19050" cy="252413"/>
            </a:xfrm>
            <a:custGeom>
              <a:avLst/>
              <a:gdLst>
                <a:gd name="T0" fmla="*/ 0 w 54"/>
                <a:gd name="T1" fmla="*/ 31 h 702"/>
                <a:gd name="T2" fmla="*/ 0 w 54"/>
                <a:gd name="T3" fmla="*/ 31 h 702"/>
                <a:gd name="T4" fmla="*/ 32 w 54"/>
                <a:gd name="T5" fmla="*/ 0 h 702"/>
                <a:gd name="T6" fmla="*/ 32 w 54"/>
                <a:gd name="T7" fmla="*/ 0 h 702"/>
                <a:gd name="T8" fmla="*/ 53 w 54"/>
                <a:gd name="T9" fmla="*/ 31 h 702"/>
                <a:gd name="T10" fmla="*/ 53 w 54"/>
                <a:gd name="T11" fmla="*/ 669 h 702"/>
                <a:gd name="T12" fmla="*/ 32 w 54"/>
                <a:gd name="T13" fmla="*/ 701 h 702"/>
                <a:gd name="T14" fmla="*/ 32 w 54"/>
                <a:gd name="T15" fmla="*/ 701 h 702"/>
                <a:gd name="T16" fmla="*/ 0 w 54"/>
                <a:gd name="T17" fmla="*/ 669 h 702"/>
                <a:gd name="T18" fmla="*/ 0 w 54"/>
                <a:gd name="T19" fmla="*/ 31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702">
                  <a:moveTo>
                    <a:pt x="0" y="31"/>
                  </a:moveTo>
                  <a:lnTo>
                    <a:pt x="0" y="31"/>
                  </a:lnTo>
                  <a:cubicBezTo>
                    <a:pt x="0" y="10"/>
                    <a:pt x="10" y="0"/>
                    <a:pt x="32" y="0"/>
                  </a:cubicBezTo>
                  <a:lnTo>
                    <a:pt x="32" y="0"/>
                  </a:lnTo>
                  <a:cubicBezTo>
                    <a:pt x="42" y="0"/>
                    <a:pt x="53" y="10"/>
                    <a:pt x="53" y="31"/>
                  </a:cubicBezTo>
                  <a:cubicBezTo>
                    <a:pt x="53" y="669"/>
                    <a:pt x="53" y="669"/>
                    <a:pt x="53" y="669"/>
                  </a:cubicBezTo>
                  <a:cubicBezTo>
                    <a:pt x="53" y="690"/>
                    <a:pt x="42" y="701"/>
                    <a:pt x="32" y="701"/>
                  </a:cubicBezTo>
                  <a:lnTo>
                    <a:pt x="32" y="701"/>
                  </a:lnTo>
                  <a:cubicBezTo>
                    <a:pt x="10" y="701"/>
                    <a:pt x="0" y="690"/>
                    <a:pt x="0" y="669"/>
                  </a:cubicBezTo>
                  <a:lnTo>
                    <a:pt x="0" y="31"/>
                  </a:lnTo>
                </a:path>
              </a:pathLst>
            </a:custGeom>
            <a:solidFill>
              <a:srgbClr val="2A2E3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2" name="Freeform 2"/>
            <p:cNvSpPr>
              <a:spLocks noChangeArrowheads="1"/>
            </p:cNvSpPr>
            <p:nvPr/>
          </p:nvSpPr>
          <p:spPr bwMode="auto">
            <a:xfrm>
              <a:off x="4443413" y="2609850"/>
              <a:ext cx="19050" cy="252413"/>
            </a:xfrm>
            <a:custGeom>
              <a:avLst/>
              <a:gdLst>
                <a:gd name="T0" fmla="*/ 0 w 54"/>
                <a:gd name="T1" fmla="*/ 32 h 702"/>
                <a:gd name="T2" fmla="*/ 0 w 54"/>
                <a:gd name="T3" fmla="*/ 32 h 702"/>
                <a:gd name="T4" fmla="*/ 32 w 54"/>
                <a:gd name="T5" fmla="*/ 0 h 702"/>
                <a:gd name="T6" fmla="*/ 32 w 54"/>
                <a:gd name="T7" fmla="*/ 0 h 702"/>
                <a:gd name="T8" fmla="*/ 53 w 54"/>
                <a:gd name="T9" fmla="*/ 32 h 702"/>
                <a:gd name="T10" fmla="*/ 53 w 54"/>
                <a:gd name="T11" fmla="*/ 659 h 702"/>
                <a:gd name="T12" fmla="*/ 32 w 54"/>
                <a:gd name="T13" fmla="*/ 701 h 702"/>
                <a:gd name="T14" fmla="*/ 32 w 54"/>
                <a:gd name="T15" fmla="*/ 701 h 702"/>
                <a:gd name="T16" fmla="*/ 0 w 54"/>
                <a:gd name="T17" fmla="*/ 659 h 702"/>
                <a:gd name="T18" fmla="*/ 0 w 54"/>
                <a:gd name="T19" fmla="*/ 3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702">
                  <a:moveTo>
                    <a:pt x="0" y="32"/>
                  </a:moveTo>
                  <a:lnTo>
                    <a:pt x="0" y="32"/>
                  </a:lnTo>
                  <a:cubicBezTo>
                    <a:pt x="0" y="11"/>
                    <a:pt x="10" y="0"/>
                    <a:pt x="32" y="0"/>
                  </a:cubicBezTo>
                  <a:lnTo>
                    <a:pt x="32" y="0"/>
                  </a:lnTo>
                  <a:cubicBezTo>
                    <a:pt x="42" y="0"/>
                    <a:pt x="53" y="11"/>
                    <a:pt x="53" y="32"/>
                  </a:cubicBezTo>
                  <a:cubicBezTo>
                    <a:pt x="53" y="659"/>
                    <a:pt x="53" y="659"/>
                    <a:pt x="53" y="659"/>
                  </a:cubicBezTo>
                  <a:cubicBezTo>
                    <a:pt x="53" y="680"/>
                    <a:pt x="42" y="701"/>
                    <a:pt x="32" y="701"/>
                  </a:cubicBezTo>
                  <a:lnTo>
                    <a:pt x="32" y="701"/>
                  </a:lnTo>
                  <a:cubicBezTo>
                    <a:pt x="10" y="701"/>
                    <a:pt x="0" y="680"/>
                    <a:pt x="0" y="659"/>
                  </a:cubicBezTo>
                  <a:lnTo>
                    <a:pt x="0" y="32"/>
                  </a:lnTo>
                </a:path>
              </a:pathLst>
            </a:custGeom>
            <a:solidFill>
              <a:srgbClr val="2A2E3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3" name="Freeform 3"/>
            <p:cNvSpPr>
              <a:spLocks noChangeArrowheads="1"/>
            </p:cNvSpPr>
            <p:nvPr/>
          </p:nvSpPr>
          <p:spPr bwMode="auto">
            <a:xfrm>
              <a:off x="1474788" y="1565275"/>
              <a:ext cx="2965450" cy="4425950"/>
            </a:xfrm>
            <a:custGeom>
              <a:avLst/>
              <a:gdLst>
                <a:gd name="T0" fmla="*/ 8235 w 8236"/>
                <a:gd name="T1" fmla="*/ 11741 h 12294"/>
                <a:gd name="T2" fmla="*/ 8235 w 8236"/>
                <a:gd name="T3" fmla="*/ 11741 h 12294"/>
                <a:gd name="T4" fmla="*/ 7683 w 8236"/>
                <a:gd name="T5" fmla="*/ 12293 h 12294"/>
                <a:gd name="T6" fmla="*/ 563 w 8236"/>
                <a:gd name="T7" fmla="*/ 12293 h 12294"/>
                <a:gd name="T8" fmla="*/ 0 w 8236"/>
                <a:gd name="T9" fmla="*/ 11741 h 12294"/>
                <a:gd name="T10" fmla="*/ 0 w 8236"/>
                <a:gd name="T11" fmla="*/ 553 h 12294"/>
                <a:gd name="T12" fmla="*/ 563 w 8236"/>
                <a:gd name="T13" fmla="*/ 0 h 12294"/>
                <a:gd name="T14" fmla="*/ 7683 w 8236"/>
                <a:gd name="T15" fmla="*/ 0 h 12294"/>
                <a:gd name="T16" fmla="*/ 8235 w 8236"/>
                <a:gd name="T17" fmla="*/ 553 h 12294"/>
                <a:gd name="T18" fmla="*/ 8235 w 8236"/>
                <a:gd name="T19" fmla="*/ 11741 h 1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36" h="12294">
                  <a:moveTo>
                    <a:pt x="8235" y="11741"/>
                  </a:moveTo>
                  <a:lnTo>
                    <a:pt x="8235" y="11741"/>
                  </a:lnTo>
                  <a:cubicBezTo>
                    <a:pt x="8235" y="12049"/>
                    <a:pt x="7991" y="12293"/>
                    <a:pt x="7683" y="12293"/>
                  </a:cubicBezTo>
                  <a:cubicBezTo>
                    <a:pt x="563" y="12293"/>
                    <a:pt x="563" y="12293"/>
                    <a:pt x="563" y="12293"/>
                  </a:cubicBezTo>
                  <a:cubicBezTo>
                    <a:pt x="255" y="12293"/>
                    <a:pt x="0" y="12049"/>
                    <a:pt x="0" y="11741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255"/>
                    <a:pt x="255" y="0"/>
                    <a:pt x="563" y="0"/>
                  </a:cubicBezTo>
                  <a:cubicBezTo>
                    <a:pt x="7683" y="0"/>
                    <a:pt x="7683" y="0"/>
                    <a:pt x="7683" y="0"/>
                  </a:cubicBezTo>
                  <a:cubicBezTo>
                    <a:pt x="7991" y="0"/>
                    <a:pt x="8235" y="255"/>
                    <a:pt x="8235" y="553"/>
                  </a:cubicBezTo>
                  <a:lnTo>
                    <a:pt x="8235" y="11741"/>
                  </a:lnTo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4" name="Freeform 4"/>
            <p:cNvSpPr>
              <a:spLocks noChangeArrowheads="1"/>
            </p:cNvSpPr>
            <p:nvPr/>
          </p:nvSpPr>
          <p:spPr bwMode="auto">
            <a:xfrm>
              <a:off x="1463675" y="1554163"/>
              <a:ext cx="2987675" cy="4448175"/>
            </a:xfrm>
            <a:custGeom>
              <a:avLst/>
              <a:gdLst>
                <a:gd name="T0" fmla="*/ 7715 w 8300"/>
                <a:gd name="T1" fmla="*/ 12357 h 12358"/>
                <a:gd name="T2" fmla="*/ 7715 w 8300"/>
                <a:gd name="T3" fmla="*/ 12357 h 12358"/>
                <a:gd name="T4" fmla="*/ 595 w 8300"/>
                <a:gd name="T5" fmla="*/ 12357 h 12358"/>
                <a:gd name="T6" fmla="*/ 0 w 8300"/>
                <a:gd name="T7" fmla="*/ 11773 h 12358"/>
                <a:gd name="T8" fmla="*/ 0 w 8300"/>
                <a:gd name="T9" fmla="*/ 585 h 12358"/>
                <a:gd name="T10" fmla="*/ 595 w 8300"/>
                <a:gd name="T11" fmla="*/ 0 h 12358"/>
                <a:gd name="T12" fmla="*/ 7715 w 8300"/>
                <a:gd name="T13" fmla="*/ 0 h 12358"/>
                <a:gd name="T14" fmla="*/ 8299 w 8300"/>
                <a:gd name="T15" fmla="*/ 585 h 12358"/>
                <a:gd name="T16" fmla="*/ 8299 w 8300"/>
                <a:gd name="T17" fmla="*/ 11773 h 12358"/>
                <a:gd name="T18" fmla="*/ 7715 w 8300"/>
                <a:gd name="T19" fmla="*/ 12357 h 12358"/>
                <a:gd name="T20" fmla="*/ 595 w 8300"/>
                <a:gd name="T21" fmla="*/ 64 h 12358"/>
                <a:gd name="T22" fmla="*/ 595 w 8300"/>
                <a:gd name="T23" fmla="*/ 64 h 12358"/>
                <a:gd name="T24" fmla="*/ 64 w 8300"/>
                <a:gd name="T25" fmla="*/ 585 h 12358"/>
                <a:gd name="T26" fmla="*/ 64 w 8300"/>
                <a:gd name="T27" fmla="*/ 11773 h 12358"/>
                <a:gd name="T28" fmla="*/ 595 w 8300"/>
                <a:gd name="T29" fmla="*/ 12294 h 12358"/>
                <a:gd name="T30" fmla="*/ 7715 w 8300"/>
                <a:gd name="T31" fmla="*/ 12294 h 12358"/>
                <a:gd name="T32" fmla="*/ 8246 w 8300"/>
                <a:gd name="T33" fmla="*/ 11773 h 12358"/>
                <a:gd name="T34" fmla="*/ 8246 w 8300"/>
                <a:gd name="T35" fmla="*/ 585 h 12358"/>
                <a:gd name="T36" fmla="*/ 7715 w 8300"/>
                <a:gd name="T37" fmla="*/ 64 h 12358"/>
                <a:gd name="T38" fmla="*/ 595 w 8300"/>
                <a:gd name="T39" fmla="*/ 64 h 1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00" h="12358">
                  <a:moveTo>
                    <a:pt x="7715" y="12357"/>
                  </a:moveTo>
                  <a:lnTo>
                    <a:pt x="7715" y="12357"/>
                  </a:lnTo>
                  <a:cubicBezTo>
                    <a:pt x="595" y="12357"/>
                    <a:pt x="595" y="12357"/>
                    <a:pt x="595" y="12357"/>
                  </a:cubicBezTo>
                  <a:cubicBezTo>
                    <a:pt x="266" y="12357"/>
                    <a:pt x="0" y="12092"/>
                    <a:pt x="0" y="11773"/>
                  </a:cubicBezTo>
                  <a:cubicBezTo>
                    <a:pt x="0" y="585"/>
                    <a:pt x="0" y="585"/>
                    <a:pt x="0" y="585"/>
                  </a:cubicBezTo>
                  <a:cubicBezTo>
                    <a:pt x="0" y="266"/>
                    <a:pt x="266" y="0"/>
                    <a:pt x="595" y="0"/>
                  </a:cubicBezTo>
                  <a:cubicBezTo>
                    <a:pt x="7715" y="0"/>
                    <a:pt x="7715" y="0"/>
                    <a:pt x="7715" y="0"/>
                  </a:cubicBezTo>
                  <a:cubicBezTo>
                    <a:pt x="8044" y="0"/>
                    <a:pt x="8299" y="266"/>
                    <a:pt x="8299" y="585"/>
                  </a:cubicBezTo>
                  <a:cubicBezTo>
                    <a:pt x="8299" y="11773"/>
                    <a:pt x="8299" y="11773"/>
                    <a:pt x="8299" y="11773"/>
                  </a:cubicBezTo>
                  <a:cubicBezTo>
                    <a:pt x="8299" y="12092"/>
                    <a:pt x="8044" y="12357"/>
                    <a:pt x="7715" y="12357"/>
                  </a:cubicBezTo>
                  <a:close/>
                  <a:moveTo>
                    <a:pt x="595" y="64"/>
                  </a:moveTo>
                  <a:lnTo>
                    <a:pt x="595" y="64"/>
                  </a:lnTo>
                  <a:cubicBezTo>
                    <a:pt x="298" y="64"/>
                    <a:pt x="64" y="298"/>
                    <a:pt x="64" y="585"/>
                  </a:cubicBezTo>
                  <a:cubicBezTo>
                    <a:pt x="64" y="11773"/>
                    <a:pt x="64" y="11773"/>
                    <a:pt x="64" y="11773"/>
                  </a:cubicBezTo>
                  <a:cubicBezTo>
                    <a:pt x="64" y="12060"/>
                    <a:pt x="298" y="12294"/>
                    <a:pt x="595" y="12294"/>
                  </a:cubicBezTo>
                  <a:cubicBezTo>
                    <a:pt x="7715" y="12294"/>
                    <a:pt x="7715" y="12294"/>
                    <a:pt x="7715" y="12294"/>
                  </a:cubicBezTo>
                  <a:cubicBezTo>
                    <a:pt x="8001" y="12294"/>
                    <a:pt x="8246" y="12060"/>
                    <a:pt x="8246" y="11773"/>
                  </a:cubicBezTo>
                  <a:cubicBezTo>
                    <a:pt x="8246" y="585"/>
                    <a:pt x="8246" y="585"/>
                    <a:pt x="8246" y="585"/>
                  </a:cubicBezTo>
                  <a:cubicBezTo>
                    <a:pt x="8246" y="298"/>
                    <a:pt x="8001" y="64"/>
                    <a:pt x="7715" y="64"/>
                  </a:cubicBezTo>
                  <a:cubicBezTo>
                    <a:pt x="595" y="64"/>
                    <a:pt x="595" y="64"/>
                    <a:pt x="595" y="64"/>
                  </a:cubicBezTo>
                  <a:close/>
                </a:path>
              </a:pathLst>
            </a:custGeom>
            <a:solidFill>
              <a:srgbClr val="2A2E3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5" name="Freeform 5"/>
            <p:cNvSpPr>
              <a:spLocks noChangeArrowheads="1"/>
            </p:cNvSpPr>
            <p:nvPr/>
          </p:nvSpPr>
          <p:spPr bwMode="auto">
            <a:xfrm>
              <a:off x="2847975" y="5673725"/>
              <a:ext cx="225425" cy="225425"/>
            </a:xfrm>
            <a:custGeom>
              <a:avLst/>
              <a:gdLst>
                <a:gd name="T0" fmla="*/ 627 w 628"/>
                <a:gd name="T1" fmla="*/ 308 h 627"/>
                <a:gd name="T2" fmla="*/ 627 w 628"/>
                <a:gd name="T3" fmla="*/ 308 h 627"/>
                <a:gd name="T4" fmla="*/ 318 w 628"/>
                <a:gd name="T5" fmla="*/ 626 h 627"/>
                <a:gd name="T6" fmla="*/ 0 w 628"/>
                <a:gd name="T7" fmla="*/ 308 h 627"/>
                <a:gd name="T8" fmla="*/ 318 w 628"/>
                <a:gd name="T9" fmla="*/ 0 h 627"/>
                <a:gd name="T10" fmla="*/ 627 w 628"/>
                <a:gd name="T11" fmla="*/ 308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8" h="627">
                  <a:moveTo>
                    <a:pt x="627" y="308"/>
                  </a:moveTo>
                  <a:lnTo>
                    <a:pt x="627" y="308"/>
                  </a:lnTo>
                  <a:cubicBezTo>
                    <a:pt x="627" y="488"/>
                    <a:pt x="488" y="626"/>
                    <a:pt x="318" y="626"/>
                  </a:cubicBezTo>
                  <a:cubicBezTo>
                    <a:pt x="138" y="626"/>
                    <a:pt x="0" y="488"/>
                    <a:pt x="0" y="308"/>
                  </a:cubicBezTo>
                  <a:cubicBezTo>
                    <a:pt x="0" y="138"/>
                    <a:pt x="138" y="0"/>
                    <a:pt x="318" y="0"/>
                  </a:cubicBezTo>
                  <a:cubicBezTo>
                    <a:pt x="488" y="0"/>
                    <a:pt x="627" y="138"/>
                    <a:pt x="627" y="308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6" name="Freeform 6"/>
            <p:cNvSpPr>
              <a:spLocks noChangeArrowheads="1"/>
            </p:cNvSpPr>
            <p:nvPr/>
          </p:nvSpPr>
          <p:spPr bwMode="auto">
            <a:xfrm>
              <a:off x="2916238" y="5738813"/>
              <a:ext cx="88900" cy="92075"/>
            </a:xfrm>
            <a:custGeom>
              <a:avLst/>
              <a:gdLst>
                <a:gd name="T0" fmla="*/ 191 w 245"/>
                <a:gd name="T1" fmla="*/ 255 h 256"/>
                <a:gd name="T2" fmla="*/ 191 w 245"/>
                <a:gd name="T3" fmla="*/ 255 h 256"/>
                <a:gd name="T4" fmla="*/ 53 w 245"/>
                <a:gd name="T5" fmla="*/ 255 h 256"/>
                <a:gd name="T6" fmla="*/ 0 w 245"/>
                <a:gd name="T7" fmla="*/ 202 h 256"/>
                <a:gd name="T8" fmla="*/ 0 w 245"/>
                <a:gd name="T9" fmla="*/ 53 h 256"/>
                <a:gd name="T10" fmla="*/ 53 w 245"/>
                <a:gd name="T11" fmla="*/ 0 h 256"/>
                <a:gd name="T12" fmla="*/ 191 w 245"/>
                <a:gd name="T13" fmla="*/ 0 h 256"/>
                <a:gd name="T14" fmla="*/ 244 w 245"/>
                <a:gd name="T15" fmla="*/ 53 h 256"/>
                <a:gd name="T16" fmla="*/ 244 w 245"/>
                <a:gd name="T17" fmla="*/ 202 h 256"/>
                <a:gd name="T18" fmla="*/ 191 w 245"/>
                <a:gd name="T19" fmla="*/ 255 h 256"/>
                <a:gd name="T20" fmla="*/ 53 w 245"/>
                <a:gd name="T21" fmla="*/ 21 h 256"/>
                <a:gd name="T22" fmla="*/ 53 w 245"/>
                <a:gd name="T23" fmla="*/ 21 h 256"/>
                <a:gd name="T24" fmla="*/ 21 w 245"/>
                <a:gd name="T25" fmla="*/ 53 h 256"/>
                <a:gd name="T26" fmla="*/ 21 w 245"/>
                <a:gd name="T27" fmla="*/ 202 h 256"/>
                <a:gd name="T28" fmla="*/ 53 w 245"/>
                <a:gd name="T29" fmla="*/ 234 h 256"/>
                <a:gd name="T30" fmla="*/ 191 w 245"/>
                <a:gd name="T31" fmla="*/ 234 h 256"/>
                <a:gd name="T32" fmla="*/ 223 w 245"/>
                <a:gd name="T33" fmla="*/ 202 h 256"/>
                <a:gd name="T34" fmla="*/ 223 w 245"/>
                <a:gd name="T35" fmla="*/ 53 h 256"/>
                <a:gd name="T36" fmla="*/ 191 w 245"/>
                <a:gd name="T37" fmla="*/ 21 h 256"/>
                <a:gd name="T38" fmla="*/ 53 w 245"/>
                <a:gd name="T39" fmla="*/ 21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5" h="256">
                  <a:moveTo>
                    <a:pt x="191" y="255"/>
                  </a:moveTo>
                  <a:lnTo>
                    <a:pt x="191" y="255"/>
                  </a:lnTo>
                  <a:cubicBezTo>
                    <a:pt x="53" y="255"/>
                    <a:pt x="53" y="255"/>
                    <a:pt x="53" y="255"/>
                  </a:cubicBezTo>
                  <a:cubicBezTo>
                    <a:pt x="21" y="255"/>
                    <a:pt x="0" y="234"/>
                    <a:pt x="0" y="20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2"/>
                    <a:pt x="21" y="0"/>
                    <a:pt x="53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223" y="0"/>
                    <a:pt x="244" y="32"/>
                    <a:pt x="244" y="5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4" y="234"/>
                    <a:pt x="223" y="255"/>
                    <a:pt x="191" y="255"/>
                  </a:cubicBezTo>
                  <a:close/>
                  <a:moveTo>
                    <a:pt x="53" y="21"/>
                  </a:moveTo>
                  <a:lnTo>
                    <a:pt x="53" y="21"/>
                  </a:lnTo>
                  <a:cubicBezTo>
                    <a:pt x="32" y="21"/>
                    <a:pt x="21" y="43"/>
                    <a:pt x="21" y="53"/>
                  </a:cubicBezTo>
                  <a:cubicBezTo>
                    <a:pt x="21" y="202"/>
                    <a:pt x="21" y="202"/>
                    <a:pt x="21" y="202"/>
                  </a:cubicBezTo>
                  <a:cubicBezTo>
                    <a:pt x="21" y="223"/>
                    <a:pt x="32" y="234"/>
                    <a:pt x="53" y="234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212" y="234"/>
                    <a:pt x="223" y="223"/>
                    <a:pt x="223" y="202"/>
                  </a:cubicBezTo>
                  <a:cubicBezTo>
                    <a:pt x="223" y="53"/>
                    <a:pt x="223" y="53"/>
                    <a:pt x="223" y="53"/>
                  </a:cubicBezTo>
                  <a:cubicBezTo>
                    <a:pt x="223" y="43"/>
                    <a:pt x="212" y="21"/>
                    <a:pt x="191" y="21"/>
                  </a:cubicBezTo>
                  <a:cubicBezTo>
                    <a:pt x="53" y="21"/>
                    <a:pt x="53" y="21"/>
                    <a:pt x="53" y="21"/>
                  </a:cubicBezTo>
                  <a:close/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7" name="Freeform 7"/>
            <p:cNvSpPr>
              <a:spLocks noChangeArrowheads="1"/>
            </p:cNvSpPr>
            <p:nvPr/>
          </p:nvSpPr>
          <p:spPr bwMode="auto">
            <a:xfrm>
              <a:off x="2940050" y="1757363"/>
              <a:ext cx="42863" cy="42862"/>
            </a:xfrm>
            <a:custGeom>
              <a:avLst/>
              <a:gdLst>
                <a:gd name="T0" fmla="*/ 117 w 118"/>
                <a:gd name="T1" fmla="*/ 53 h 118"/>
                <a:gd name="T2" fmla="*/ 117 w 118"/>
                <a:gd name="T3" fmla="*/ 53 h 118"/>
                <a:gd name="T4" fmla="*/ 63 w 118"/>
                <a:gd name="T5" fmla="*/ 117 h 118"/>
                <a:gd name="T6" fmla="*/ 0 w 118"/>
                <a:gd name="T7" fmla="*/ 53 h 118"/>
                <a:gd name="T8" fmla="*/ 63 w 118"/>
                <a:gd name="T9" fmla="*/ 0 h 118"/>
                <a:gd name="T10" fmla="*/ 117 w 118"/>
                <a:gd name="T11" fmla="*/ 5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117" y="53"/>
                  </a:moveTo>
                  <a:lnTo>
                    <a:pt x="117" y="53"/>
                  </a:lnTo>
                  <a:cubicBezTo>
                    <a:pt x="117" y="85"/>
                    <a:pt x="95" y="117"/>
                    <a:pt x="63" y="117"/>
                  </a:cubicBezTo>
                  <a:cubicBezTo>
                    <a:pt x="32" y="117"/>
                    <a:pt x="0" y="85"/>
                    <a:pt x="0" y="53"/>
                  </a:cubicBezTo>
                  <a:cubicBezTo>
                    <a:pt x="0" y="22"/>
                    <a:pt x="32" y="0"/>
                    <a:pt x="63" y="0"/>
                  </a:cubicBezTo>
                  <a:cubicBezTo>
                    <a:pt x="95" y="0"/>
                    <a:pt x="117" y="22"/>
                    <a:pt x="117" y="5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8" name="Freeform 8"/>
            <p:cNvSpPr>
              <a:spLocks noChangeArrowheads="1"/>
            </p:cNvSpPr>
            <p:nvPr/>
          </p:nvSpPr>
          <p:spPr bwMode="auto">
            <a:xfrm>
              <a:off x="1597025" y="1968500"/>
              <a:ext cx="2732088" cy="3611563"/>
            </a:xfrm>
            <a:custGeom>
              <a:avLst/>
              <a:gdLst>
                <a:gd name="T0" fmla="*/ 7587 w 7588"/>
                <a:gd name="T1" fmla="*/ 10030 h 10031"/>
                <a:gd name="T2" fmla="*/ 0 w 7588"/>
                <a:gd name="T3" fmla="*/ 10030 h 10031"/>
                <a:gd name="T4" fmla="*/ 0 w 7588"/>
                <a:gd name="T5" fmla="*/ 0 h 10031"/>
                <a:gd name="T6" fmla="*/ 7587 w 7588"/>
                <a:gd name="T7" fmla="*/ 0 h 10031"/>
                <a:gd name="T8" fmla="*/ 7587 w 7588"/>
                <a:gd name="T9" fmla="*/ 10030 h 10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8" h="10031">
                  <a:moveTo>
                    <a:pt x="7587" y="10030"/>
                  </a:moveTo>
                  <a:lnTo>
                    <a:pt x="0" y="10030"/>
                  </a:lnTo>
                  <a:lnTo>
                    <a:pt x="0" y="0"/>
                  </a:lnTo>
                  <a:lnTo>
                    <a:pt x="7587" y="0"/>
                  </a:lnTo>
                  <a:lnTo>
                    <a:pt x="7587" y="1003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25748" y="961596"/>
            <a:ext cx="2736273" cy="361757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257983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3" grpId="0"/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9" name="Rectangle 18"/>
          <p:cNvSpPr/>
          <p:nvPr/>
        </p:nvSpPr>
        <p:spPr>
          <a:xfrm>
            <a:off x="0" y="-2"/>
            <a:ext cx="12192000" cy="4589491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021453" y="577287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019977" y="519175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256667" y="364365"/>
            <a:ext cx="5663247" cy="4756392"/>
            <a:chOff x="1554163" y="1203325"/>
            <a:chExt cx="6840537" cy="5745163"/>
          </a:xfrm>
        </p:grpSpPr>
        <p:sp>
          <p:nvSpPr>
            <p:cNvPr id="10" name="Freeform 1"/>
            <p:cNvSpPr>
              <a:spLocks noChangeArrowheads="1"/>
            </p:cNvSpPr>
            <p:nvPr/>
          </p:nvSpPr>
          <p:spPr bwMode="auto">
            <a:xfrm>
              <a:off x="3735388" y="6911975"/>
              <a:ext cx="2513012" cy="36513"/>
            </a:xfrm>
            <a:custGeom>
              <a:avLst/>
              <a:gdLst>
                <a:gd name="T0" fmla="*/ 6776 w 6981"/>
                <a:gd name="T1" fmla="*/ 0 h 103"/>
                <a:gd name="T2" fmla="*/ 6776 w 6981"/>
                <a:gd name="T3" fmla="*/ 0 h 103"/>
                <a:gd name="T4" fmla="*/ 203 w 6981"/>
                <a:gd name="T5" fmla="*/ 0 h 103"/>
                <a:gd name="T6" fmla="*/ 0 w 6981"/>
                <a:gd name="T7" fmla="*/ 46 h 103"/>
                <a:gd name="T8" fmla="*/ 0 w 6981"/>
                <a:gd name="T9" fmla="*/ 55 h 103"/>
                <a:gd name="T10" fmla="*/ 203 w 6981"/>
                <a:gd name="T11" fmla="*/ 102 h 103"/>
                <a:gd name="T12" fmla="*/ 6776 w 6981"/>
                <a:gd name="T13" fmla="*/ 102 h 103"/>
                <a:gd name="T14" fmla="*/ 6980 w 6981"/>
                <a:gd name="T15" fmla="*/ 55 h 103"/>
                <a:gd name="T16" fmla="*/ 6980 w 6981"/>
                <a:gd name="T17" fmla="*/ 46 h 103"/>
                <a:gd name="T18" fmla="*/ 6776 w 6981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03">
                  <a:moveTo>
                    <a:pt x="6776" y="0"/>
                  </a:moveTo>
                  <a:lnTo>
                    <a:pt x="6776" y="0"/>
                  </a:lnTo>
                  <a:cubicBezTo>
                    <a:pt x="203" y="0"/>
                    <a:pt x="203" y="0"/>
                    <a:pt x="203" y="0"/>
                  </a:cubicBezTo>
                  <a:cubicBezTo>
                    <a:pt x="92" y="0"/>
                    <a:pt x="0" y="18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83"/>
                    <a:pt x="92" y="102"/>
                    <a:pt x="203" y="102"/>
                  </a:cubicBezTo>
                  <a:cubicBezTo>
                    <a:pt x="6776" y="102"/>
                    <a:pt x="6776" y="102"/>
                    <a:pt x="6776" y="102"/>
                  </a:cubicBezTo>
                  <a:cubicBezTo>
                    <a:pt x="6887" y="102"/>
                    <a:pt x="6980" y="83"/>
                    <a:pt x="6980" y="55"/>
                  </a:cubicBezTo>
                  <a:cubicBezTo>
                    <a:pt x="6980" y="46"/>
                    <a:pt x="6980" y="46"/>
                    <a:pt x="6980" y="46"/>
                  </a:cubicBezTo>
                  <a:cubicBezTo>
                    <a:pt x="6980" y="18"/>
                    <a:pt x="6887" y="0"/>
                    <a:pt x="6776" y="0"/>
                  </a:cubicBezTo>
                </a:path>
              </a:pathLst>
            </a:custGeom>
            <a:solidFill>
              <a:srgbClr val="BCBDC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1554163" y="1203325"/>
              <a:ext cx="6840537" cy="4140200"/>
            </a:xfrm>
            <a:custGeom>
              <a:avLst/>
              <a:gdLst>
                <a:gd name="T0" fmla="*/ 18999 w 19000"/>
                <a:gd name="T1" fmla="*/ 11499 h 11500"/>
                <a:gd name="T2" fmla="*/ 18999 w 19000"/>
                <a:gd name="T3" fmla="*/ 11499 h 11500"/>
                <a:gd name="T4" fmla="*/ 18999 w 19000"/>
                <a:gd name="T5" fmla="*/ 630 h 11500"/>
                <a:gd name="T6" fmla="*/ 18369 w 19000"/>
                <a:gd name="T7" fmla="*/ 0 h 11500"/>
                <a:gd name="T8" fmla="*/ 630 w 19000"/>
                <a:gd name="T9" fmla="*/ 0 h 11500"/>
                <a:gd name="T10" fmla="*/ 0 w 19000"/>
                <a:gd name="T11" fmla="*/ 630 h 11500"/>
                <a:gd name="T12" fmla="*/ 0 w 19000"/>
                <a:gd name="T13" fmla="*/ 11499 h 11500"/>
                <a:gd name="T14" fmla="*/ 18999 w 19000"/>
                <a:gd name="T15" fmla="*/ 11499 h 1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11500">
                  <a:moveTo>
                    <a:pt x="18999" y="11499"/>
                  </a:moveTo>
                  <a:lnTo>
                    <a:pt x="18999" y="11499"/>
                  </a:lnTo>
                  <a:cubicBezTo>
                    <a:pt x="18999" y="630"/>
                    <a:pt x="18999" y="630"/>
                    <a:pt x="18999" y="630"/>
                  </a:cubicBezTo>
                  <a:cubicBezTo>
                    <a:pt x="18999" y="287"/>
                    <a:pt x="18712" y="0"/>
                    <a:pt x="18369" y="0"/>
                  </a:cubicBezTo>
                  <a:cubicBezTo>
                    <a:pt x="630" y="0"/>
                    <a:pt x="630" y="0"/>
                    <a:pt x="630" y="0"/>
                  </a:cubicBezTo>
                  <a:cubicBezTo>
                    <a:pt x="278" y="0"/>
                    <a:pt x="0" y="287"/>
                    <a:pt x="0" y="630"/>
                  </a:cubicBezTo>
                  <a:cubicBezTo>
                    <a:pt x="0" y="11499"/>
                    <a:pt x="0" y="11499"/>
                    <a:pt x="0" y="11499"/>
                  </a:cubicBezTo>
                  <a:lnTo>
                    <a:pt x="18999" y="11499"/>
                  </a:lnTo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2" name="Freeform 3"/>
            <p:cNvSpPr>
              <a:spLocks noChangeArrowheads="1"/>
            </p:cNvSpPr>
            <p:nvPr/>
          </p:nvSpPr>
          <p:spPr bwMode="auto">
            <a:xfrm>
              <a:off x="3735388" y="6099175"/>
              <a:ext cx="2513012" cy="833438"/>
            </a:xfrm>
            <a:custGeom>
              <a:avLst/>
              <a:gdLst>
                <a:gd name="T0" fmla="*/ 6924 w 6981"/>
                <a:gd name="T1" fmla="*/ 2138 h 2315"/>
                <a:gd name="T2" fmla="*/ 6924 w 6981"/>
                <a:gd name="T3" fmla="*/ 2138 h 2315"/>
                <a:gd name="T4" fmla="*/ 6249 w 6981"/>
                <a:gd name="T5" fmla="*/ 2000 h 2315"/>
                <a:gd name="T6" fmla="*/ 6036 w 6981"/>
                <a:gd name="T7" fmla="*/ 1712 h 2315"/>
                <a:gd name="T8" fmla="*/ 5897 w 6981"/>
                <a:gd name="T9" fmla="*/ 0 h 2315"/>
                <a:gd name="T10" fmla="*/ 1074 w 6981"/>
                <a:gd name="T11" fmla="*/ 0 h 2315"/>
                <a:gd name="T12" fmla="*/ 944 w 6981"/>
                <a:gd name="T13" fmla="*/ 1712 h 2315"/>
                <a:gd name="T14" fmla="*/ 731 w 6981"/>
                <a:gd name="T15" fmla="*/ 2000 h 2315"/>
                <a:gd name="T16" fmla="*/ 37 w 6981"/>
                <a:gd name="T17" fmla="*/ 2148 h 2315"/>
                <a:gd name="T18" fmla="*/ 0 w 6981"/>
                <a:gd name="T19" fmla="*/ 2185 h 2315"/>
                <a:gd name="T20" fmla="*/ 0 w 6981"/>
                <a:gd name="T21" fmla="*/ 2314 h 2315"/>
                <a:gd name="T22" fmla="*/ 18 w 6981"/>
                <a:gd name="T23" fmla="*/ 2314 h 2315"/>
                <a:gd name="T24" fmla="*/ 6961 w 6981"/>
                <a:gd name="T25" fmla="*/ 2314 h 2315"/>
                <a:gd name="T26" fmla="*/ 6980 w 6981"/>
                <a:gd name="T27" fmla="*/ 2314 h 2315"/>
                <a:gd name="T28" fmla="*/ 6980 w 6981"/>
                <a:gd name="T29" fmla="*/ 2185 h 2315"/>
                <a:gd name="T30" fmla="*/ 6924 w 6981"/>
                <a:gd name="T31" fmla="*/ 213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81" h="2315">
                  <a:moveTo>
                    <a:pt x="6924" y="2138"/>
                  </a:moveTo>
                  <a:lnTo>
                    <a:pt x="6924" y="2138"/>
                  </a:lnTo>
                  <a:cubicBezTo>
                    <a:pt x="6795" y="2111"/>
                    <a:pt x="6443" y="2037"/>
                    <a:pt x="6249" y="2000"/>
                  </a:cubicBezTo>
                  <a:cubicBezTo>
                    <a:pt x="6008" y="1944"/>
                    <a:pt x="6036" y="1712"/>
                    <a:pt x="6036" y="1712"/>
                  </a:cubicBezTo>
                  <a:cubicBezTo>
                    <a:pt x="5897" y="0"/>
                    <a:pt x="5897" y="0"/>
                    <a:pt x="5897" y="0"/>
                  </a:cubicBezTo>
                  <a:cubicBezTo>
                    <a:pt x="1074" y="0"/>
                    <a:pt x="1074" y="0"/>
                    <a:pt x="1074" y="0"/>
                  </a:cubicBezTo>
                  <a:cubicBezTo>
                    <a:pt x="944" y="1712"/>
                    <a:pt x="944" y="1712"/>
                    <a:pt x="944" y="1712"/>
                  </a:cubicBezTo>
                  <a:cubicBezTo>
                    <a:pt x="944" y="1712"/>
                    <a:pt x="972" y="1944"/>
                    <a:pt x="731" y="2000"/>
                  </a:cubicBezTo>
                  <a:cubicBezTo>
                    <a:pt x="527" y="2046"/>
                    <a:pt x="148" y="2120"/>
                    <a:pt x="37" y="2148"/>
                  </a:cubicBezTo>
                  <a:cubicBezTo>
                    <a:pt x="0" y="2157"/>
                    <a:pt x="0" y="2185"/>
                    <a:pt x="0" y="2185"/>
                  </a:cubicBezTo>
                  <a:cubicBezTo>
                    <a:pt x="0" y="2314"/>
                    <a:pt x="0" y="2314"/>
                    <a:pt x="0" y="2314"/>
                  </a:cubicBezTo>
                  <a:cubicBezTo>
                    <a:pt x="18" y="2314"/>
                    <a:pt x="18" y="2314"/>
                    <a:pt x="18" y="2314"/>
                  </a:cubicBezTo>
                  <a:cubicBezTo>
                    <a:pt x="6961" y="2314"/>
                    <a:pt x="6961" y="2314"/>
                    <a:pt x="6961" y="2314"/>
                  </a:cubicBezTo>
                  <a:cubicBezTo>
                    <a:pt x="6980" y="2314"/>
                    <a:pt x="6980" y="2314"/>
                    <a:pt x="6980" y="2314"/>
                  </a:cubicBezTo>
                  <a:cubicBezTo>
                    <a:pt x="6980" y="2185"/>
                    <a:pt x="6980" y="2185"/>
                    <a:pt x="6980" y="2185"/>
                  </a:cubicBezTo>
                  <a:cubicBezTo>
                    <a:pt x="6980" y="2185"/>
                    <a:pt x="6980" y="2157"/>
                    <a:pt x="6924" y="2138"/>
                  </a:cubicBezTo>
                </a:path>
              </a:pathLst>
            </a:cu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3" name="Freeform 4"/>
            <p:cNvSpPr>
              <a:spLocks noChangeArrowheads="1"/>
            </p:cNvSpPr>
            <p:nvPr/>
          </p:nvSpPr>
          <p:spPr bwMode="auto">
            <a:xfrm>
              <a:off x="1554163" y="5343525"/>
              <a:ext cx="6840537" cy="757238"/>
            </a:xfrm>
            <a:custGeom>
              <a:avLst/>
              <a:gdLst>
                <a:gd name="T0" fmla="*/ 0 w 19000"/>
                <a:gd name="T1" fmla="*/ 0 h 2103"/>
                <a:gd name="T2" fmla="*/ 0 w 19000"/>
                <a:gd name="T3" fmla="*/ 0 h 2103"/>
                <a:gd name="T4" fmla="*/ 0 w 19000"/>
                <a:gd name="T5" fmla="*/ 1472 h 2103"/>
                <a:gd name="T6" fmla="*/ 630 w 19000"/>
                <a:gd name="T7" fmla="*/ 2102 h 2103"/>
                <a:gd name="T8" fmla="*/ 18369 w 19000"/>
                <a:gd name="T9" fmla="*/ 2102 h 2103"/>
                <a:gd name="T10" fmla="*/ 18999 w 19000"/>
                <a:gd name="T11" fmla="*/ 1472 h 2103"/>
                <a:gd name="T12" fmla="*/ 18999 w 19000"/>
                <a:gd name="T13" fmla="*/ 0 h 2103"/>
                <a:gd name="T14" fmla="*/ 0 w 19000"/>
                <a:gd name="T15" fmla="*/ 0 h 2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2103">
                  <a:moveTo>
                    <a:pt x="0" y="0"/>
                  </a:moveTo>
                  <a:lnTo>
                    <a:pt x="0" y="0"/>
                  </a:lnTo>
                  <a:cubicBezTo>
                    <a:pt x="0" y="1472"/>
                    <a:pt x="0" y="1472"/>
                    <a:pt x="0" y="1472"/>
                  </a:cubicBezTo>
                  <a:cubicBezTo>
                    <a:pt x="0" y="1824"/>
                    <a:pt x="278" y="2102"/>
                    <a:pt x="630" y="2102"/>
                  </a:cubicBezTo>
                  <a:cubicBezTo>
                    <a:pt x="18369" y="2102"/>
                    <a:pt x="18369" y="2102"/>
                    <a:pt x="18369" y="2102"/>
                  </a:cubicBezTo>
                  <a:cubicBezTo>
                    <a:pt x="18712" y="2102"/>
                    <a:pt x="18999" y="1824"/>
                    <a:pt x="18999" y="1472"/>
                  </a:cubicBezTo>
                  <a:cubicBezTo>
                    <a:pt x="18999" y="0"/>
                    <a:pt x="18999" y="0"/>
                    <a:pt x="18999" y="0"/>
                  </a:cubicBezTo>
                  <a:lnTo>
                    <a:pt x="0" y="0"/>
                  </a:lnTo>
                </a:path>
              </a:pathLst>
            </a:custGeom>
            <a:solidFill>
              <a:srgbClr val="F4F4F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4" name="Freeform 5"/>
            <p:cNvSpPr>
              <a:spLocks noChangeArrowheads="1"/>
            </p:cNvSpPr>
            <p:nvPr/>
          </p:nvSpPr>
          <p:spPr bwMode="auto">
            <a:xfrm>
              <a:off x="3735388" y="6872288"/>
              <a:ext cx="2513012" cy="60325"/>
            </a:xfrm>
            <a:custGeom>
              <a:avLst/>
              <a:gdLst>
                <a:gd name="T0" fmla="*/ 6943 w 6981"/>
                <a:gd name="T1" fmla="*/ 0 h 167"/>
                <a:gd name="T2" fmla="*/ 6943 w 6981"/>
                <a:gd name="T3" fmla="*/ 0 h 167"/>
                <a:gd name="T4" fmla="*/ 27 w 6981"/>
                <a:gd name="T5" fmla="*/ 0 h 167"/>
                <a:gd name="T6" fmla="*/ 0 w 6981"/>
                <a:gd name="T7" fmla="*/ 37 h 167"/>
                <a:gd name="T8" fmla="*/ 0 w 6981"/>
                <a:gd name="T9" fmla="*/ 166 h 167"/>
                <a:gd name="T10" fmla="*/ 18 w 6981"/>
                <a:gd name="T11" fmla="*/ 166 h 167"/>
                <a:gd name="T12" fmla="*/ 6961 w 6981"/>
                <a:gd name="T13" fmla="*/ 166 h 167"/>
                <a:gd name="T14" fmla="*/ 6980 w 6981"/>
                <a:gd name="T15" fmla="*/ 166 h 167"/>
                <a:gd name="T16" fmla="*/ 6980 w 6981"/>
                <a:gd name="T17" fmla="*/ 37 h 167"/>
                <a:gd name="T18" fmla="*/ 6943 w 698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67">
                  <a:moveTo>
                    <a:pt x="6943" y="0"/>
                  </a:moveTo>
                  <a:lnTo>
                    <a:pt x="6943" y="0"/>
                  </a:lnTo>
                  <a:cubicBezTo>
                    <a:pt x="27" y="0"/>
                    <a:pt x="27" y="0"/>
                    <a:pt x="27" y="0"/>
                  </a:cubicBezTo>
                  <a:cubicBezTo>
                    <a:pt x="0" y="9"/>
                    <a:pt x="0" y="37"/>
                    <a:pt x="0" y="3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6961" y="166"/>
                    <a:pt x="6961" y="166"/>
                    <a:pt x="6961" y="166"/>
                  </a:cubicBezTo>
                  <a:cubicBezTo>
                    <a:pt x="6980" y="166"/>
                    <a:pt x="6980" y="166"/>
                    <a:pt x="6980" y="166"/>
                  </a:cubicBezTo>
                  <a:cubicBezTo>
                    <a:pt x="6980" y="37"/>
                    <a:pt x="6980" y="37"/>
                    <a:pt x="6980" y="37"/>
                  </a:cubicBezTo>
                  <a:cubicBezTo>
                    <a:pt x="6980" y="37"/>
                    <a:pt x="6980" y="18"/>
                    <a:pt x="6943" y="0"/>
                  </a:cubicBezTo>
                </a:path>
              </a:pathLst>
            </a:custGeom>
            <a:solidFill>
              <a:srgbClr val="D1D2D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5" name="Freeform 6"/>
            <p:cNvSpPr>
              <a:spLocks noChangeArrowheads="1"/>
            </p:cNvSpPr>
            <p:nvPr/>
          </p:nvSpPr>
          <p:spPr bwMode="auto">
            <a:xfrm>
              <a:off x="1874838" y="1503363"/>
              <a:ext cx="6196012" cy="3509962"/>
            </a:xfrm>
            <a:custGeom>
              <a:avLst/>
              <a:gdLst>
                <a:gd name="T0" fmla="*/ 17212 w 17213"/>
                <a:gd name="T1" fmla="*/ 9749 h 9750"/>
                <a:gd name="T2" fmla="*/ 0 w 17213"/>
                <a:gd name="T3" fmla="*/ 9749 h 9750"/>
                <a:gd name="T4" fmla="*/ 0 w 17213"/>
                <a:gd name="T5" fmla="*/ 0 h 9750"/>
                <a:gd name="T6" fmla="*/ 17212 w 17213"/>
                <a:gd name="T7" fmla="*/ 0 h 9750"/>
                <a:gd name="T8" fmla="*/ 17212 w 17213"/>
                <a:gd name="T9" fmla="*/ 9749 h 9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13" h="9750">
                  <a:moveTo>
                    <a:pt x="17212" y="9749"/>
                  </a:moveTo>
                  <a:lnTo>
                    <a:pt x="0" y="9749"/>
                  </a:lnTo>
                  <a:lnTo>
                    <a:pt x="0" y="0"/>
                  </a:lnTo>
                  <a:lnTo>
                    <a:pt x="17212" y="0"/>
                  </a:lnTo>
                  <a:lnTo>
                    <a:pt x="17212" y="9749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522138" y="612141"/>
            <a:ext cx="5128684" cy="290618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879233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17" grpId="0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20" name="Rectangle 19"/>
          <p:cNvSpPr/>
          <p:nvPr/>
        </p:nvSpPr>
        <p:spPr>
          <a:xfrm>
            <a:off x="0" y="-2"/>
            <a:ext cx="12192000" cy="4589491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021453" y="577287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019977" y="519175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658508" y="812774"/>
            <a:ext cx="6852528" cy="3929589"/>
            <a:chOff x="1573213" y="2011363"/>
            <a:chExt cx="6840537" cy="3922712"/>
          </a:xfrm>
        </p:grpSpPr>
        <p:sp>
          <p:nvSpPr>
            <p:cNvPr id="11" name="Freeform 1"/>
            <p:cNvSpPr>
              <a:spLocks noChangeArrowheads="1"/>
            </p:cNvSpPr>
            <p:nvPr/>
          </p:nvSpPr>
          <p:spPr bwMode="auto">
            <a:xfrm>
              <a:off x="2241550" y="2011363"/>
              <a:ext cx="5532438" cy="3798887"/>
            </a:xfrm>
            <a:custGeom>
              <a:avLst/>
              <a:gdLst>
                <a:gd name="T0" fmla="*/ 15366 w 15367"/>
                <a:gd name="T1" fmla="*/ 10129 h 10553"/>
                <a:gd name="T2" fmla="*/ 15366 w 15367"/>
                <a:gd name="T3" fmla="*/ 10129 h 10553"/>
                <a:gd name="T4" fmla="*/ 14950 w 15367"/>
                <a:gd name="T5" fmla="*/ 10552 h 10553"/>
                <a:gd name="T6" fmla="*/ 423 w 15367"/>
                <a:gd name="T7" fmla="*/ 10552 h 10553"/>
                <a:gd name="T8" fmla="*/ 0 w 15367"/>
                <a:gd name="T9" fmla="*/ 10129 h 10553"/>
                <a:gd name="T10" fmla="*/ 0 w 15367"/>
                <a:gd name="T11" fmla="*/ 416 h 10553"/>
                <a:gd name="T12" fmla="*/ 423 w 15367"/>
                <a:gd name="T13" fmla="*/ 0 h 10553"/>
                <a:gd name="T14" fmla="*/ 14950 w 15367"/>
                <a:gd name="T15" fmla="*/ 0 h 10553"/>
                <a:gd name="T16" fmla="*/ 15366 w 15367"/>
                <a:gd name="T17" fmla="*/ 416 h 10553"/>
                <a:gd name="T18" fmla="*/ 15366 w 15367"/>
                <a:gd name="T19" fmla="*/ 10129 h 10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67" h="10553">
                  <a:moveTo>
                    <a:pt x="15366" y="10129"/>
                  </a:moveTo>
                  <a:lnTo>
                    <a:pt x="15366" y="10129"/>
                  </a:lnTo>
                  <a:cubicBezTo>
                    <a:pt x="15366" y="10365"/>
                    <a:pt x="15178" y="10552"/>
                    <a:pt x="14950" y="10552"/>
                  </a:cubicBezTo>
                  <a:cubicBezTo>
                    <a:pt x="423" y="10552"/>
                    <a:pt x="423" y="10552"/>
                    <a:pt x="423" y="10552"/>
                  </a:cubicBezTo>
                  <a:cubicBezTo>
                    <a:pt x="187" y="10552"/>
                    <a:pt x="0" y="10365"/>
                    <a:pt x="0" y="10129"/>
                  </a:cubicBezTo>
                  <a:cubicBezTo>
                    <a:pt x="0" y="416"/>
                    <a:pt x="0" y="416"/>
                    <a:pt x="0" y="416"/>
                  </a:cubicBezTo>
                  <a:cubicBezTo>
                    <a:pt x="0" y="187"/>
                    <a:pt x="187" y="0"/>
                    <a:pt x="423" y="0"/>
                  </a:cubicBezTo>
                  <a:cubicBezTo>
                    <a:pt x="14950" y="0"/>
                    <a:pt x="14950" y="0"/>
                    <a:pt x="14950" y="0"/>
                  </a:cubicBezTo>
                  <a:cubicBezTo>
                    <a:pt x="15178" y="0"/>
                    <a:pt x="15366" y="187"/>
                    <a:pt x="15366" y="416"/>
                  </a:cubicBezTo>
                  <a:lnTo>
                    <a:pt x="15366" y="10129"/>
                  </a:lnTo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2" name="Freeform 2"/>
            <p:cNvSpPr>
              <a:spLocks noChangeArrowheads="1"/>
            </p:cNvSpPr>
            <p:nvPr/>
          </p:nvSpPr>
          <p:spPr bwMode="auto">
            <a:xfrm>
              <a:off x="1573213" y="5726113"/>
              <a:ext cx="6840537" cy="207962"/>
            </a:xfrm>
            <a:custGeom>
              <a:avLst/>
              <a:gdLst>
                <a:gd name="T0" fmla="*/ 18999 w 19000"/>
                <a:gd name="T1" fmla="*/ 347 h 577"/>
                <a:gd name="T2" fmla="*/ 18999 w 19000"/>
                <a:gd name="T3" fmla="*/ 347 h 577"/>
                <a:gd name="T4" fmla="*/ 18284 w 19000"/>
                <a:gd name="T5" fmla="*/ 576 h 577"/>
                <a:gd name="T6" fmla="*/ 742 w 19000"/>
                <a:gd name="T7" fmla="*/ 576 h 577"/>
                <a:gd name="T8" fmla="*/ 0 w 19000"/>
                <a:gd name="T9" fmla="*/ 347 h 577"/>
                <a:gd name="T10" fmla="*/ 0 w 19000"/>
                <a:gd name="T11" fmla="*/ 0 h 577"/>
                <a:gd name="T12" fmla="*/ 18999 w 19000"/>
                <a:gd name="T13" fmla="*/ 0 h 577"/>
                <a:gd name="T14" fmla="*/ 18999 w 19000"/>
                <a:gd name="T15" fmla="*/ 34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577">
                  <a:moveTo>
                    <a:pt x="18999" y="347"/>
                  </a:moveTo>
                  <a:lnTo>
                    <a:pt x="18999" y="347"/>
                  </a:lnTo>
                  <a:cubicBezTo>
                    <a:pt x="18999" y="347"/>
                    <a:pt x="18693" y="576"/>
                    <a:pt x="18284" y="576"/>
                  </a:cubicBezTo>
                  <a:cubicBezTo>
                    <a:pt x="17875" y="576"/>
                    <a:pt x="1095" y="576"/>
                    <a:pt x="742" y="576"/>
                  </a:cubicBezTo>
                  <a:cubicBezTo>
                    <a:pt x="395" y="576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99" y="0"/>
                    <a:pt x="18999" y="0"/>
                    <a:pt x="18999" y="0"/>
                  </a:cubicBezTo>
                  <a:lnTo>
                    <a:pt x="18999" y="347"/>
                  </a:lnTo>
                </a:path>
              </a:pathLst>
            </a:custGeom>
            <a:solidFill>
              <a:srgbClr val="F4F4F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3" name="Freeform 3"/>
            <p:cNvSpPr>
              <a:spLocks noChangeArrowheads="1"/>
            </p:cNvSpPr>
            <p:nvPr/>
          </p:nvSpPr>
          <p:spPr bwMode="auto">
            <a:xfrm>
              <a:off x="1573213" y="5849938"/>
              <a:ext cx="6840537" cy="82550"/>
            </a:xfrm>
            <a:custGeom>
              <a:avLst/>
              <a:gdLst>
                <a:gd name="T0" fmla="*/ 0 w 19000"/>
                <a:gd name="T1" fmla="*/ 0 h 230"/>
                <a:gd name="T2" fmla="*/ 0 w 19000"/>
                <a:gd name="T3" fmla="*/ 0 h 230"/>
                <a:gd name="T4" fmla="*/ 742 w 19000"/>
                <a:gd name="T5" fmla="*/ 229 h 230"/>
                <a:gd name="T6" fmla="*/ 18284 w 19000"/>
                <a:gd name="T7" fmla="*/ 229 h 230"/>
                <a:gd name="T8" fmla="*/ 18999 w 19000"/>
                <a:gd name="T9" fmla="*/ 0 h 230"/>
                <a:gd name="T10" fmla="*/ 0 w 19000"/>
                <a:gd name="T11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00" h="23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95" y="229"/>
                    <a:pt x="742" y="229"/>
                  </a:cubicBezTo>
                  <a:cubicBezTo>
                    <a:pt x="1095" y="229"/>
                    <a:pt x="17875" y="229"/>
                    <a:pt x="18284" y="229"/>
                  </a:cubicBezTo>
                  <a:cubicBezTo>
                    <a:pt x="18693" y="229"/>
                    <a:pt x="18999" y="0"/>
                    <a:pt x="18999" y="0"/>
                  </a:cubicBezTo>
                  <a:lnTo>
                    <a:pt x="0" y="0"/>
                  </a:lnTo>
                </a:path>
              </a:pathLst>
            </a:custGeom>
            <a:solidFill>
              <a:srgbClr val="E2E2E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4" name="Freeform 4"/>
            <p:cNvSpPr>
              <a:spLocks noChangeArrowheads="1"/>
            </p:cNvSpPr>
            <p:nvPr/>
          </p:nvSpPr>
          <p:spPr bwMode="auto">
            <a:xfrm>
              <a:off x="4508500" y="5726113"/>
              <a:ext cx="973138" cy="77787"/>
            </a:xfrm>
            <a:custGeom>
              <a:avLst/>
              <a:gdLst>
                <a:gd name="T0" fmla="*/ 0 w 2704"/>
                <a:gd name="T1" fmla="*/ 0 h 216"/>
                <a:gd name="T2" fmla="*/ 0 w 2704"/>
                <a:gd name="T3" fmla="*/ 0 h 216"/>
                <a:gd name="T4" fmla="*/ 298 w 2704"/>
                <a:gd name="T5" fmla="*/ 215 h 216"/>
                <a:gd name="T6" fmla="*/ 2405 w 2704"/>
                <a:gd name="T7" fmla="*/ 215 h 216"/>
                <a:gd name="T8" fmla="*/ 2703 w 2704"/>
                <a:gd name="T9" fmla="*/ 0 h 216"/>
                <a:gd name="T10" fmla="*/ 0 w 2704"/>
                <a:gd name="T1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4" h="216">
                  <a:moveTo>
                    <a:pt x="0" y="0"/>
                  </a:moveTo>
                  <a:lnTo>
                    <a:pt x="0" y="0"/>
                  </a:lnTo>
                  <a:cubicBezTo>
                    <a:pt x="41" y="125"/>
                    <a:pt x="159" y="215"/>
                    <a:pt x="298" y="215"/>
                  </a:cubicBezTo>
                  <a:cubicBezTo>
                    <a:pt x="2405" y="215"/>
                    <a:pt x="2405" y="215"/>
                    <a:pt x="2405" y="215"/>
                  </a:cubicBezTo>
                  <a:cubicBezTo>
                    <a:pt x="2543" y="215"/>
                    <a:pt x="2661" y="125"/>
                    <a:pt x="2703" y="0"/>
                  </a:cubicBezTo>
                  <a:lnTo>
                    <a:pt x="0" y="0"/>
                  </a:lnTo>
                </a:path>
              </a:pathLst>
            </a:custGeom>
            <a:solidFill>
              <a:srgbClr val="D1D2D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5" name="Freeform 5"/>
            <p:cNvSpPr>
              <a:spLocks noChangeArrowheads="1"/>
            </p:cNvSpPr>
            <p:nvPr/>
          </p:nvSpPr>
          <p:spPr bwMode="auto">
            <a:xfrm>
              <a:off x="7675563" y="5775325"/>
              <a:ext cx="307975" cy="30163"/>
            </a:xfrm>
            <a:custGeom>
              <a:avLst/>
              <a:gdLst>
                <a:gd name="T0" fmla="*/ 853 w 854"/>
                <a:gd name="T1" fmla="*/ 42 h 84"/>
                <a:gd name="T2" fmla="*/ 853 w 854"/>
                <a:gd name="T3" fmla="*/ 42 h 84"/>
                <a:gd name="T4" fmla="*/ 811 w 854"/>
                <a:gd name="T5" fmla="*/ 83 h 84"/>
                <a:gd name="T6" fmla="*/ 42 w 854"/>
                <a:gd name="T7" fmla="*/ 83 h 84"/>
                <a:gd name="T8" fmla="*/ 0 w 854"/>
                <a:gd name="T9" fmla="*/ 42 h 84"/>
                <a:gd name="T10" fmla="*/ 0 w 854"/>
                <a:gd name="T11" fmla="*/ 42 h 84"/>
                <a:gd name="T12" fmla="*/ 42 w 854"/>
                <a:gd name="T13" fmla="*/ 0 h 84"/>
                <a:gd name="T14" fmla="*/ 811 w 854"/>
                <a:gd name="T15" fmla="*/ 0 h 84"/>
                <a:gd name="T16" fmla="*/ 853 w 854"/>
                <a:gd name="T17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4" h="84">
                  <a:moveTo>
                    <a:pt x="853" y="42"/>
                  </a:moveTo>
                  <a:lnTo>
                    <a:pt x="853" y="42"/>
                  </a:lnTo>
                  <a:cubicBezTo>
                    <a:pt x="853" y="69"/>
                    <a:pt x="832" y="83"/>
                    <a:pt x="811" y="83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21" y="83"/>
                    <a:pt x="0" y="69"/>
                    <a:pt x="0" y="42"/>
                  </a:cubicBezTo>
                  <a:lnTo>
                    <a:pt x="0" y="42"/>
                  </a:lnTo>
                  <a:cubicBezTo>
                    <a:pt x="0" y="21"/>
                    <a:pt x="21" y="0"/>
                    <a:pt x="42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32" y="0"/>
                    <a:pt x="853" y="21"/>
                    <a:pt x="853" y="42"/>
                  </a:cubicBezTo>
                </a:path>
              </a:pathLst>
            </a:custGeom>
            <a:solidFill>
              <a:srgbClr val="D1D2D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6" name="Freeform 6"/>
            <p:cNvSpPr>
              <a:spLocks noChangeArrowheads="1"/>
            </p:cNvSpPr>
            <p:nvPr/>
          </p:nvSpPr>
          <p:spPr bwMode="auto">
            <a:xfrm>
              <a:off x="5014913" y="2092325"/>
              <a:ext cx="30162" cy="30163"/>
            </a:xfrm>
            <a:custGeom>
              <a:avLst/>
              <a:gdLst>
                <a:gd name="T0" fmla="*/ 83 w 84"/>
                <a:gd name="T1" fmla="*/ 41 h 84"/>
                <a:gd name="T2" fmla="*/ 83 w 84"/>
                <a:gd name="T3" fmla="*/ 41 h 84"/>
                <a:gd name="T4" fmla="*/ 42 w 84"/>
                <a:gd name="T5" fmla="*/ 83 h 84"/>
                <a:gd name="T6" fmla="*/ 0 w 84"/>
                <a:gd name="T7" fmla="*/ 41 h 84"/>
                <a:gd name="T8" fmla="*/ 42 w 84"/>
                <a:gd name="T9" fmla="*/ 0 h 84"/>
                <a:gd name="T10" fmla="*/ 83 w 84"/>
                <a:gd name="T11" fmla="*/ 4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84">
                  <a:moveTo>
                    <a:pt x="83" y="41"/>
                  </a:moveTo>
                  <a:lnTo>
                    <a:pt x="83" y="41"/>
                  </a:lnTo>
                  <a:cubicBezTo>
                    <a:pt x="83" y="69"/>
                    <a:pt x="70" y="83"/>
                    <a:pt x="42" y="83"/>
                  </a:cubicBezTo>
                  <a:cubicBezTo>
                    <a:pt x="21" y="83"/>
                    <a:pt x="0" y="69"/>
                    <a:pt x="0" y="41"/>
                  </a:cubicBezTo>
                  <a:cubicBezTo>
                    <a:pt x="0" y="21"/>
                    <a:pt x="21" y="0"/>
                    <a:pt x="42" y="0"/>
                  </a:cubicBezTo>
                  <a:cubicBezTo>
                    <a:pt x="70" y="0"/>
                    <a:pt x="83" y="21"/>
                    <a:pt x="83" y="41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7" name="Freeform 7"/>
            <p:cNvSpPr>
              <a:spLocks noChangeArrowheads="1"/>
            </p:cNvSpPr>
            <p:nvPr/>
          </p:nvSpPr>
          <p:spPr bwMode="auto">
            <a:xfrm>
              <a:off x="2386013" y="2184400"/>
              <a:ext cx="5245100" cy="3314700"/>
            </a:xfrm>
            <a:custGeom>
              <a:avLst/>
              <a:gdLst>
                <a:gd name="T0" fmla="*/ 14568 w 14569"/>
                <a:gd name="T1" fmla="*/ 9207 h 9208"/>
                <a:gd name="T2" fmla="*/ 0 w 14569"/>
                <a:gd name="T3" fmla="*/ 9207 h 9208"/>
                <a:gd name="T4" fmla="*/ 0 w 14569"/>
                <a:gd name="T5" fmla="*/ 0 h 9208"/>
                <a:gd name="T6" fmla="*/ 14568 w 14569"/>
                <a:gd name="T7" fmla="*/ 0 h 9208"/>
                <a:gd name="T8" fmla="*/ 14568 w 14569"/>
                <a:gd name="T9" fmla="*/ 9207 h 9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69" h="9208">
                  <a:moveTo>
                    <a:pt x="14568" y="9207"/>
                  </a:moveTo>
                  <a:lnTo>
                    <a:pt x="0" y="9207"/>
                  </a:lnTo>
                  <a:lnTo>
                    <a:pt x="0" y="0"/>
                  </a:lnTo>
                  <a:lnTo>
                    <a:pt x="14568" y="0"/>
                  </a:lnTo>
                  <a:lnTo>
                    <a:pt x="14568" y="920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473733" y="972512"/>
            <a:ext cx="5255107" cy="332124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748075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18" grpId="0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61" name="Rectangle 60"/>
          <p:cNvSpPr/>
          <p:nvPr/>
        </p:nvSpPr>
        <p:spPr>
          <a:xfrm>
            <a:off x="0" y="-2"/>
            <a:ext cx="12192000" cy="4589491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021453" y="577287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019977" y="519175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190755" y="1224868"/>
            <a:ext cx="1784575" cy="3752273"/>
            <a:chOff x="5348288" y="496888"/>
            <a:chExt cx="3155950" cy="6635750"/>
          </a:xfrm>
        </p:grpSpPr>
        <p:grpSp>
          <p:nvGrpSpPr>
            <p:cNvPr id="11" name="Group 10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13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4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5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6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7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8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12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340263" y="1763177"/>
            <a:ext cx="1502808" cy="267787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7044979" y="1224868"/>
            <a:ext cx="1784575" cy="3752273"/>
            <a:chOff x="5348288" y="496888"/>
            <a:chExt cx="3155950" cy="6635750"/>
          </a:xfrm>
        </p:grpSpPr>
        <p:grpSp>
          <p:nvGrpSpPr>
            <p:cNvPr id="21" name="Group 20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23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4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5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6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7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8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22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7194487" y="1763177"/>
            <a:ext cx="1502808" cy="267787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8899203" y="1225162"/>
            <a:ext cx="1784575" cy="3752273"/>
            <a:chOff x="5348288" y="496888"/>
            <a:chExt cx="3155950" cy="6635750"/>
          </a:xfrm>
        </p:grpSpPr>
        <p:grpSp>
          <p:nvGrpSpPr>
            <p:cNvPr id="31" name="Group 30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33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4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5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6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7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8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32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39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9048711" y="1763471"/>
            <a:ext cx="1502808" cy="267787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0" name="Group 39"/>
          <p:cNvGrpSpPr/>
          <p:nvPr/>
        </p:nvGrpSpPr>
        <p:grpSpPr>
          <a:xfrm>
            <a:off x="3341413" y="1224868"/>
            <a:ext cx="1784575" cy="3752273"/>
            <a:chOff x="5348288" y="496888"/>
            <a:chExt cx="3155950" cy="6635750"/>
          </a:xfrm>
        </p:grpSpPr>
        <p:grpSp>
          <p:nvGrpSpPr>
            <p:cNvPr id="41" name="Group 40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43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4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5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6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7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8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42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49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490920" y="1763177"/>
            <a:ext cx="1502808" cy="267787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0" name="Group 49"/>
          <p:cNvGrpSpPr/>
          <p:nvPr/>
        </p:nvGrpSpPr>
        <p:grpSpPr>
          <a:xfrm>
            <a:off x="1468267" y="1224868"/>
            <a:ext cx="1784575" cy="3752273"/>
            <a:chOff x="5348288" y="496888"/>
            <a:chExt cx="3155950" cy="6635750"/>
          </a:xfrm>
        </p:grpSpPr>
        <p:grpSp>
          <p:nvGrpSpPr>
            <p:cNvPr id="51" name="Group 50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53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4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5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6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7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8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52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59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1617775" y="1763177"/>
            <a:ext cx="1502808" cy="267787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27033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00"/>
                            </p:stCondLst>
                            <p:childTnLst>
                              <p:par>
                                <p:cTn id="4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00"/>
                            </p:stCondLst>
                            <p:childTnLst>
                              <p:par>
                                <p:cTn id="5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19" grpId="0"/>
      <p:bldP spid="29" grpId="0"/>
      <p:bldP spid="39" grpId="0"/>
      <p:bldP spid="49" grpId="0"/>
      <p:bldP spid="59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lery_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-2117" y="6472269"/>
            <a:ext cx="2597332" cy="394984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509718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31" name="Rectangle 30"/>
          <p:cNvSpPr/>
          <p:nvPr/>
        </p:nvSpPr>
        <p:spPr>
          <a:xfrm>
            <a:off x="0" y="-2"/>
            <a:ext cx="12192000" cy="4589491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021453" y="577287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019977" y="519175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 rot="5400000">
            <a:off x="4191058" y="1466247"/>
            <a:ext cx="2159335" cy="4540251"/>
            <a:chOff x="1665288" y="496888"/>
            <a:chExt cx="3155950" cy="6635750"/>
          </a:xfrm>
        </p:grpSpPr>
        <p:grpSp>
          <p:nvGrpSpPr>
            <p:cNvPr id="20" name="Group 19"/>
            <p:cNvGrpSpPr/>
            <p:nvPr/>
          </p:nvGrpSpPr>
          <p:grpSpPr>
            <a:xfrm>
              <a:off x="1711325" y="560388"/>
              <a:ext cx="3078163" cy="6540500"/>
              <a:chOff x="1711325" y="560388"/>
              <a:chExt cx="3078163" cy="6540500"/>
            </a:xfrm>
          </p:grpSpPr>
          <p:sp>
            <p:nvSpPr>
              <p:cNvPr id="22" name="Freeform 8"/>
              <p:cNvSpPr>
                <a:spLocks noChangeArrowheads="1"/>
              </p:cNvSpPr>
              <p:nvPr/>
            </p:nvSpPr>
            <p:spPr bwMode="auto">
              <a:xfrm>
                <a:off x="1711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F4F4F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3" name="Freeform 9"/>
              <p:cNvSpPr>
                <a:spLocks noChangeArrowheads="1"/>
              </p:cNvSpPr>
              <p:nvPr/>
            </p:nvSpPr>
            <p:spPr bwMode="auto">
              <a:xfrm>
                <a:off x="2963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6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6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E2E2E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4" name="Freeform 10"/>
              <p:cNvSpPr>
                <a:spLocks noChangeArrowheads="1"/>
              </p:cNvSpPr>
              <p:nvPr/>
            </p:nvSpPr>
            <p:spPr bwMode="auto">
              <a:xfrm>
                <a:off x="3144838" y="6534150"/>
                <a:ext cx="220662" cy="228600"/>
              </a:xfrm>
              <a:custGeom>
                <a:avLst/>
                <a:gdLst>
                  <a:gd name="T0" fmla="*/ 481 w 614"/>
                  <a:gd name="T1" fmla="*/ 634 h 635"/>
                  <a:gd name="T2" fmla="*/ 481 w 614"/>
                  <a:gd name="T3" fmla="*/ 634 h 635"/>
                  <a:gd name="T4" fmla="*/ 131 w 614"/>
                  <a:gd name="T5" fmla="*/ 634 h 635"/>
                  <a:gd name="T6" fmla="*/ 0 w 614"/>
                  <a:gd name="T7" fmla="*/ 503 h 635"/>
                  <a:gd name="T8" fmla="*/ 0 w 614"/>
                  <a:gd name="T9" fmla="*/ 131 h 635"/>
                  <a:gd name="T10" fmla="*/ 131 w 614"/>
                  <a:gd name="T11" fmla="*/ 0 h 635"/>
                  <a:gd name="T12" fmla="*/ 481 w 614"/>
                  <a:gd name="T13" fmla="*/ 0 h 635"/>
                  <a:gd name="T14" fmla="*/ 613 w 614"/>
                  <a:gd name="T15" fmla="*/ 131 h 635"/>
                  <a:gd name="T16" fmla="*/ 613 w 614"/>
                  <a:gd name="T17" fmla="*/ 503 h 635"/>
                  <a:gd name="T18" fmla="*/ 481 w 614"/>
                  <a:gd name="T19" fmla="*/ 634 h 635"/>
                  <a:gd name="T20" fmla="*/ 131 w 614"/>
                  <a:gd name="T21" fmla="*/ 44 h 635"/>
                  <a:gd name="T22" fmla="*/ 131 w 614"/>
                  <a:gd name="T23" fmla="*/ 44 h 635"/>
                  <a:gd name="T24" fmla="*/ 44 w 614"/>
                  <a:gd name="T25" fmla="*/ 131 h 635"/>
                  <a:gd name="T26" fmla="*/ 44 w 614"/>
                  <a:gd name="T27" fmla="*/ 503 h 635"/>
                  <a:gd name="T28" fmla="*/ 131 w 614"/>
                  <a:gd name="T29" fmla="*/ 568 h 635"/>
                  <a:gd name="T30" fmla="*/ 481 w 614"/>
                  <a:gd name="T31" fmla="*/ 568 h 635"/>
                  <a:gd name="T32" fmla="*/ 547 w 614"/>
                  <a:gd name="T33" fmla="*/ 503 h 635"/>
                  <a:gd name="T34" fmla="*/ 547 w 614"/>
                  <a:gd name="T35" fmla="*/ 131 h 635"/>
                  <a:gd name="T36" fmla="*/ 481 w 614"/>
                  <a:gd name="T37" fmla="*/ 44 h 635"/>
                  <a:gd name="T38" fmla="*/ 131 w 614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4" h="635">
                    <a:moveTo>
                      <a:pt x="481" y="634"/>
                    </a:moveTo>
                    <a:lnTo>
                      <a:pt x="481" y="634"/>
                    </a:lnTo>
                    <a:cubicBezTo>
                      <a:pt x="131" y="634"/>
                      <a:pt x="131" y="634"/>
                      <a:pt x="131" y="634"/>
                    </a:cubicBezTo>
                    <a:cubicBezTo>
                      <a:pt x="44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4" y="0"/>
                      <a:pt x="131" y="0"/>
                    </a:cubicBezTo>
                    <a:cubicBezTo>
                      <a:pt x="481" y="0"/>
                      <a:pt x="481" y="0"/>
                      <a:pt x="481" y="0"/>
                    </a:cubicBezTo>
                    <a:cubicBezTo>
                      <a:pt x="547" y="0"/>
                      <a:pt x="613" y="44"/>
                      <a:pt x="613" y="131"/>
                    </a:cubicBezTo>
                    <a:cubicBezTo>
                      <a:pt x="613" y="503"/>
                      <a:pt x="613" y="503"/>
                      <a:pt x="613" y="503"/>
                    </a:cubicBezTo>
                    <a:cubicBezTo>
                      <a:pt x="613" y="568"/>
                      <a:pt x="547" y="634"/>
                      <a:pt x="481" y="634"/>
                    </a:cubicBezTo>
                    <a:close/>
                    <a:moveTo>
                      <a:pt x="131" y="44"/>
                    </a:moveTo>
                    <a:lnTo>
                      <a:pt x="131" y="44"/>
                    </a:lnTo>
                    <a:cubicBezTo>
                      <a:pt x="88" y="44"/>
                      <a:pt x="44" y="88"/>
                      <a:pt x="44" y="131"/>
                    </a:cubicBezTo>
                    <a:cubicBezTo>
                      <a:pt x="44" y="503"/>
                      <a:pt x="44" y="503"/>
                      <a:pt x="44" y="503"/>
                    </a:cubicBezTo>
                    <a:cubicBezTo>
                      <a:pt x="44" y="547"/>
                      <a:pt x="88" y="568"/>
                      <a:pt x="131" y="568"/>
                    </a:cubicBezTo>
                    <a:cubicBezTo>
                      <a:pt x="481" y="568"/>
                      <a:pt x="481" y="568"/>
                      <a:pt x="481" y="568"/>
                    </a:cubicBezTo>
                    <a:cubicBezTo>
                      <a:pt x="525" y="568"/>
                      <a:pt x="547" y="547"/>
                      <a:pt x="547" y="503"/>
                    </a:cubicBezTo>
                    <a:cubicBezTo>
                      <a:pt x="547" y="131"/>
                      <a:pt x="547" y="131"/>
                      <a:pt x="547" y="131"/>
                    </a:cubicBezTo>
                    <a:cubicBezTo>
                      <a:pt x="547" y="88"/>
                      <a:pt x="525" y="44"/>
                      <a:pt x="481" y="44"/>
                    </a:cubicBezTo>
                    <a:cubicBezTo>
                      <a:pt x="131" y="44"/>
                      <a:pt x="131" y="44"/>
                      <a:pt x="131" y="44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5" name="Freeform 12"/>
              <p:cNvSpPr>
                <a:spLocks noChangeArrowheads="1"/>
              </p:cNvSpPr>
              <p:nvPr/>
            </p:nvSpPr>
            <p:spPr bwMode="auto">
              <a:xfrm>
                <a:off x="3009900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1" y="0"/>
                      <a:pt x="1355" y="22"/>
                      <a:pt x="1355" y="66"/>
                    </a:cubicBezTo>
                    <a:cubicBezTo>
                      <a:pt x="1355" y="109"/>
                      <a:pt x="1311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6" name="Freeform 13"/>
              <p:cNvSpPr>
                <a:spLocks noChangeArrowheads="1"/>
              </p:cNvSpPr>
              <p:nvPr/>
            </p:nvSpPr>
            <p:spPr bwMode="auto">
              <a:xfrm>
                <a:off x="3206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5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5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7" name="Freeform 14"/>
              <p:cNvSpPr>
                <a:spLocks noChangeArrowheads="1"/>
              </p:cNvSpPr>
              <p:nvPr/>
            </p:nvSpPr>
            <p:spPr bwMode="auto">
              <a:xfrm>
                <a:off x="1900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21" name="Freeform 11"/>
            <p:cNvSpPr>
              <a:spLocks noChangeArrowheads="1"/>
            </p:cNvSpPr>
            <p:nvPr/>
          </p:nvSpPr>
          <p:spPr bwMode="auto">
            <a:xfrm>
              <a:off x="1665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0 w 8768"/>
                <a:gd name="T7" fmla="*/ 87 h 18431"/>
                <a:gd name="T8" fmla="*/ 7280 w 8768"/>
                <a:gd name="T9" fmla="*/ 43 h 18431"/>
                <a:gd name="T10" fmla="*/ 7259 w 8768"/>
                <a:gd name="T11" fmla="*/ 0 h 18431"/>
                <a:gd name="T12" fmla="*/ 5903 w 8768"/>
                <a:gd name="T13" fmla="*/ 0 h 18431"/>
                <a:gd name="T14" fmla="*/ 5859 w 8768"/>
                <a:gd name="T15" fmla="*/ 43 h 18431"/>
                <a:gd name="T16" fmla="*/ 5859 w 8768"/>
                <a:gd name="T17" fmla="*/ 87 h 18431"/>
                <a:gd name="T18" fmla="*/ 1268 w 8768"/>
                <a:gd name="T19" fmla="*/ 87 h 18431"/>
                <a:gd name="T20" fmla="*/ 43 w 8768"/>
                <a:gd name="T21" fmla="*/ 1312 h 18431"/>
                <a:gd name="T22" fmla="*/ 43 w 8768"/>
                <a:gd name="T23" fmla="*/ 2602 h 18431"/>
                <a:gd name="T24" fmla="*/ 43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3 w 8768"/>
                <a:gd name="T31" fmla="*/ 3432 h 18431"/>
                <a:gd name="T32" fmla="*/ 43 w 8768"/>
                <a:gd name="T33" fmla="*/ 3432 h 18431"/>
                <a:gd name="T34" fmla="*/ 43 w 8768"/>
                <a:gd name="T35" fmla="*/ 3761 h 18431"/>
                <a:gd name="T36" fmla="*/ 43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3 w 8768"/>
                <a:gd name="T43" fmla="*/ 4963 h 18431"/>
                <a:gd name="T44" fmla="*/ 43 w 8768"/>
                <a:gd name="T45" fmla="*/ 4963 h 18431"/>
                <a:gd name="T46" fmla="*/ 43 w 8768"/>
                <a:gd name="T47" fmla="*/ 5269 h 18431"/>
                <a:gd name="T48" fmla="*/ 43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3 w 8768"/>
                <a:gd name="T55" fmla="*/ 6493 h 18431"/>
                <a:gd name="T56" fmla="*/ 43 w 8768"/>
                <a:gd name="T57" fmla="*/ 6493 h 18431"/>
                <a:gd name="T58" fmla="*/ 43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0" y="87"/>
                    <a:pt x="7280" y="87"/>
                    <a:pt x="7280" y="87"/>
                  </a:cubicBezTo>
                  <a:cubicBezTo>
                    <a:pt x="7280" y="43"/>
                    <a:pt x="7280" y="43"/>
                    <a:pt x="7280" y="43"/>
                  </a:cubicBezTo>
                  <a:cubicBezTo>
                    <a:pt x="7280" y="22"/>
                    <a:pt x="7280" y="0"/>
                    <a:pt x="7259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59" y="22"/>
                    <a:pt x="5859" y="43"/>
                  </a:cubicBezTo>
                  <a:cubicBezTo>
                    <a:pt x="5859" y="87"/>
                    <a:pt x="5859" y="87"/>
                    <a:pt x="5859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3" y="590"/>
                    <a:pt x="43" y="1312"/>
                  </a:cubicBezTo>
                  <a:cubicBezTo>
                    <a:pt x="43" y="2602"/>
                    <a:pt x="43" y="2602"/>
                    <a:pt x="43" y="2602"/>
                  </a:cubicBezTo>
                  <a:lnTo>
                    <a:pt x="43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3" y="3432"/>
                  </a:cubicBezTo>
                  <a:lnTo>
                    <a:pt x="43" y="3432"/>
                  </a:lnTo>
                  <a:cubicBezTo>
                    <a:pt x="43" y="3761"/>
                    <a:pt x="43" y="3761"/>
                    <a:pt x="43" y="3761"/>
                  </a:cubicBezTo>
                  <a:lnTo>
                    <a:pt x="43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3" y="4963"/>
                  </a:cubicBezTo>
                  <a:lnTo>
                    <a:pt x="43" y="4963"/>
                  </a:lnTo>
                  <a:cubicBezTo>
                    <a:pt x="43" y="5269"/>
                    <a:pt x="43" y="5269"/>
                    <a:pt x="43" y="5269"/>
                  </a:cubicBezTo>
                  <a:lnTo>
                    <a:pt x="43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3" y="6493"/>
                  </a:cubicBezTo>
                  <a:lnTo>
                    <a:pt x="43" y="6493"/>
                  </a:lnTo>
                  <a:cubicBezTo>
                    <a:pt x="43" y="17206"/>
                    <a:pt x="43" y="17206"/>
                    <a:pt x="43" y="17206"/>
                  </a:cubicBezTo>
                  <a:cubicBezTo>
                    <a:pt x="43" y="17883"/>
                    <a:pt x="590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653571" y="2818877"/>
            <a:ext cx="3236831" cy="18458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026183" y="509516"/>
            <a:ext cx="2159335" cy="4540251"/>
            <a:chOff x="5348288" y="496888"/>
            <a:chExt cx="3155950" cy="6635750"/>
          </a:xfrm>
        </p:grpSpPr>
        <p:grpSp>
          <p:nvGrpSpPr>
            <p:cNvPr id="11" name="Group 10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13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4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5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6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7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8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12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rgbClr val="26292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7196398" y="1150982"/>
            <a:ext cx="1818399" cy="324022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7384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28" grpId="0"/>
      <p:bldP spid="29" grpId="0"/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44" name="Rectangle 43"/>
          <p:cNvSpPr/>
          <p:nvPr/>
        </p:nvSpPr>
        <p:spPr>
          <a:xfrm>
            <a:off x="0" y="-3"/>
            <a:ext cx="12192000" cy="458949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8" name="Group 17"/>
          <p:cNvGrpSpPr/>
          <p:nvPr/>
        </p:nvGrpSpPr>
        <p:grpSpPr>
          <a:xfrm>
            <a:off x="4220385" y="920080"/>
            <a:ext cx="1983767" cy="3987285"/>
            <a:chOff x="4756181" y="1435219"/>
            <a:chExt cx="1800269" cy="3618461"/>
          </a:xfrm>
        </p:grpSpPr>
        <p:sp>
          <p:nvSpPr>
            <p:cNvPr id="19" name="Freeform 11"/>
            <p:cNvSpPr>
              <a:spLocks noChangeArrowheads="1"/>
            </p:cNvSpPr>
            <p:nvPr/>
          </p:nvSpPr>
          <p:spPr bwMode="auto">
            <a:xfrm>
              <a:off x="4761558" y="1435219"/>
              <a:ext cx="1791308" cy="3618461"/>
            </a:xfrm>
            <a:custGeom>
              <a:avLst/>
              <a:gdLst>
                <a:gd name="T0" fmla="*/ 0 w 8813"/>
                <a:gd name="T1" fmla="*/ 787 h 17805"/>
                <a:gd name="T2" fmla="*/ 0 w 8813"/>
                <a:gd name="T3" fmla="*/ 787 h 17805"/>
                <a:gd name="T4" fmla="*/ 14 w 8813"/>
                <a:gd name="T5" fmla="*/ 16806 h 17805"/>
                <a:gd name="T6" fmla="*/ 844 w 8813"/>
                <a:gd name="T7" fmla="*/ 17453 h 17805"/>
                <a:gd name="T8" fmla="*/ 8277 w 8813"/>
                <a:gd name="T9" fmla="*/ 17397 h 17805"/>
                <a:gd name="T10" fmla="*/ 8783 w 8813"/>
                <a:gd name="T11" fmla="*/ 16708 h 17805"/>
                <a:gd name="T12" fmla="*/ 8783 w 8813"/>
                <a:gd name="T13" fmla="*/ 787 h 17805"/>
                <a:gd name="T14" fmla="*/ 8123 w 8813"/>
                <a:gd name="T15" fmla="*/ 183 h 17805"/>
                <a:gd name="T16" fmla="*/ 6127 w 8813"/>
                <a:gd name="T17" fmla="*/ 29 h 17805"/>
                <a:gd name="T18" fmla="*/ 5959 w 8813"/>
                <a:gd name="T19" fmla="*/ 113 h 17805"/>
                <a:gd name="T20" fmla="*/ 5762 w 8813"/>
                <a:gd name="T21" fmla="*/ 15 h 17805"/>
                <a:gd name="T22" fmla="*/ 4554 w 8813"/>
                <a:gd name="T23" fmla="*/ 0 h 17805"/>
                <a:gd name="T24" fmla="*/ 478 w 8813"/>
                <a:gd name="T25" fmla="*/ 254 h 17805"/>
                <a:gd name="T26" fmla="*/ 0 w 8813"/>
                <a:gd name="T27" fmla="*/ 787 h 17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813" h="17805">
                  <a:moveTo>
                    <a:pt x="0" y="787"/>
                  </a:moveTo>
                  <a:lnTo>
                    <a:pt x="0" y="787"/>
                  </a:lnTo>
                  <a:cubicBezTo>
                    <a:pt x="14" y="16806"/>
                    <a:pt x="14" y="16806"/>
                    <a:pt x="14" y="16806"/>
                  </a:cubicBezTo>
                  <a:cubicBezTo>
                    <a:pt x="14" y="17186"/>
                    <a:pt x="422" y="17368"/>
                    <a:pt x="844" y="17453"/>
                  </a:cubicBezTo>
                  <a:cubicBezTo>
                    <a:pt x="2207" y="17705"/>
                    <a:pt x="6788" y="17804"/>
                    <a:pt x="8277" y="17397"/>
                  </a:cubicBezTo>
                  <a:cubicBezTo>
                    <a:pt x="8812" y="17242"/>
                    <a:pt x="8783" y="16764"/>
                    <a:pt x="8783" y="16708"/>
                  </a:cubicBezTo>
                  <a:cubicBezTo>
                    <a:pt x="8783" y="16624"/>
                    <a:pt x="8783" y="787"/>
                    <a:pt x="8783" y="787"/>
                  </a:cubicBezTo>
                  <a:cubicBezTo>
                    <a:pt x="8783" y="787"/>
                    <a:pt x="8812" y="338"/>
                    <a:pt x="8123" y="183"/>
                  </a:cubicBezTo>
                  <a:cubicBezTo>
                    <a:pt x="8123" y="183"/>
                    <a:pt x="7448" y="85"/>
                    <a:pt x="6127" y="29"/>
                  </a:cubicBezTo>
                  <a:cubicBezTo>
                    <a:pt x="6071" y="29"/>
                    <a:pt x="6043" y="127"/>
                    <a:pt x="5959" y="113"/>
                  </a:cubicBezTo>
                  <a:cubicBezTo>
                    <a:pt x="5846" y="113"/>
                    <a:pt x="5832" y="15"/>
                    <a:pt x="5762" y="15"/>
                  </a:cubicBezTo>
                  <a:cubicBezTo>
                    <a:pt x="5397" y="0"/>
                    <a:pt x="5003" y="0"/>
                    <a:pt x="4554" y="0"/>
                  </a:cubicBezTo>
                  <a:cubicBezTo>
                    <a:pt x="2221" y="0"/>
                    <a:pt x="1349" y="71"/>
                    <a:pt x="478" y="254"/>
                  </a:cubicBezTo>
                  <a:cubicBezTo>
                    <a:pt x="281" y="282"/>
                    <a:pt x="0" y="521"/>
                    <a:pt x="0" y="787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0" name="Freeform 13"/>
            <p:cNvSpPr>
              <a:spLocks noChangeArrowheads="1"/>
            </p:cNvSpPr>
            <p:nvPr/>
          </p:nvSpPr>
          <p:spPr bwMode="auto">
            <a:xfrm>
              <a:off x="4984687" y="1644011"/>
              <a:ext cx="343207" cy="345895"/>
            </a:xfrm>
            <a:custGeom>
              <a:avLst/>
              <a:gdLst>
                <a:gd name="T0" fmla="*/ 1687 w 1688"/>
                <a:gd name="T1" fmla="*/ 843 h 1701"/>
                <a:gd name="T2" fmla="*/ 1687 w 1688"/>
                <a:gd name="T3" fmla="*/ 843 h 1701"/>
                <a:gd name="T4" fmla="*/ 843 w 1688"/>
                <a:gd name="T5" fmla="*/ 1700 h 1701"/>
                <a:gd name="T6" fmla="*/ 0 w 1688"/>
                <a:gd name="T7" fmla="*/ 843 h 1701"/>
                <a:gd name="T8" fmla="*/ 843 w 1688"/>
                <a:gd name="T9" fmla="*/ 0 h 1701"/>
                <a:gd name="T10" fmla="*/ 1687 w 1688"/>
                <a:gd name="T11" fmla="*/ 843 h 1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701">
                  <a:moveTo>
                    <a:pt x="1687" y="843"/>
                  </a:moveTo>
                  <a:lnTo>
                    <a:pt x="1687" y="843"/>
                  </a:lnTo>
                  <a:cubicBezTo>
                    <a:pt x="1687" y="1320"/>
                    <a:pt x="1308" y="1700"/>
                    <a:pt x="843" y="1700"/>
                  </a:cubicBezTo>
                  <a:cubicBezTo>
                    <a:pt x="380" y="1700"/>
                    <a:pt x="0" y="1320"/>
                    <a:pt x="0" y="843"/>
                  </a:cubicBezTo>
                  <a:cubicBezTo>
                    <a:pt x="0" y="379"/>
                    <a:pt x="380" y="0"/>
                    <a:pt x="843" y="0"/>
                  </a:cubicBezTo>
                  <a:cubicBezTo>
                    <a:pt x="1308" y="0"/>
                    <a:pt x="1687" y="379"/>
                    <a:pt x="1687" y="843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B81F26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1" name="Freeform 15"/>
            <p:cNvSpPr>
              <a:spLocks noChangeArrowheads="1"/>
            </p:cNvSpPr>
            <p:nvPr/>
          </p:nvSpPr>
          <p:spPr bwMode="auto">
            <a:xfrm>
              <a:off x="5104764" y="1766777"/>
              <a:ext cx="103052" cy="100363"/>
            </a:xfrm>
            <a:custGeom>
              <a:avLst/>
              <a:gdLst>
                <a:gd name="T0" fmla="*/ 0 w 507"/>
                <a:gd name="T1" fmla="*/ 239 h 493"/>
                <a:gd name="T2" fmla="*/ 0 w 507"/>
                <a:gd name="T3" fmla="*/ 239 h 493"/>
                <a:gd name="T4" fmla="*/ 252 w 507"/>
                <a:gd name="T5" fmla="*/ 492 h 493"/>
                <a:gd name="T6" fmla="*/ 506 w 507"/>
                <a:gd name="T7" fmla="*/ 239 h 493"/>
                <a:gd name="T8" fmla="*/ 252 w 507"/>
                <a:gd name="T9" fmla="*/ 0 h 493"/>
                <a:gd name="T10" fmla="*/ 0 w 507"/>
                <a:gd name="T11" fmla="*/ 239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7" h="493">
                  <a:moveTo>
                    <a:pt x="0" y="239"/>
                  </a:moveTo>
                  <a:lnTo>
                    <a:pt x="0" y="239"/>
                  </a:lnTo>
                  <a:cubicBezTo>
                    <a:pt x="0" y="379"/>
                    <a:pt x="112" y="492"/>
                    <a:pt x="252" y="492"/>
                  </a:cubicBezTo>
                  <a:cubicBezTo>
                    <a:pt x="393" y="492"/>
                    <a:pt x="506" y="379"/>
                    <a:pt x="506" y="239"/>
                  </a:cubicBezTo>
                  <a:cubicBezTo>
                    <a:pt x="506" y="112"/>
                    <a:pt x="393" y="0"/>
                    <a:pt x="252" y="0"/>
                  </a:cubicBezTo>
                  <a:cubicBezTo>
                    <a:pt x="112" y="0"/>
                    <a:pt x="0" y="112"/>
                    <a:pt x="0" y="239"/>
                  </a:cubicBezTo>
                </a:path>
              </a:pathLst>
            </a:custGeom>
            <a:solidFill>
              <a:srgbClr val="51515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A1161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2" name="Freeform 16"/>
            <p:cNvSpPr>
              <a:spLocks noChangeArrowheads="1"/>
            </p:cNvSpPr>
            <p:nvPr/>
          </p:nvSpPr>
          <p:spPr bwMode="auto">
            <a:xfrm>
              <a:off x="5104764" y="1766777"/>
              <a:ext cx="103052" cy="100363"/>
            </a:xfrm>
            <a:custGeom>
              <a:avLst/>
              <a:gdLst>
                <a:gd name="T0" fmla="*/ 0 w 507"/>
                <a:gd name="T1" fmla="*/ 239 h 493"/>
                <a:gd name="T2" fmla="*/ 0 w 507"/>
                <a:gd name="T3" fmla="*/ 239 h 493"/>
                <a:gd name="T4" fmla="*/ 252 w 507"/>
                <a:gd name="T5" fmla="*/ 492 h 493"/>
                <a:gd name="T6" fmla="*/ 506 w 507"/>
                <a:gd name="T7" fmla="*/ 239 h 493"/>
                <a:gd name="T8" fmla="*/ 252 w 507"/>
                <a:gd name="T9" fmla="*/ 0 h 493"/>
                <a:gd name="T10" fmla="*/ 0 w 507"/>
                <a:gd name="T11" fmla="*/ 239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7" h="493">
                  <a:moveTo>
                    <a:pt x="0" y="239"/>
                  </a:moveTo>
                  <a:lnTo>
                    <a:pt x="0" y="239"/>
                  </a:lnTo>
                  <a:cubicBezTo>
                    <a:pt x="0" y="379"/>
                    <a:pt x="112" y="492"/>
                    <a:pt x="252" y="492"/>
                  </a:cubicBezTo>
                  <a:cubicBezTo>
                    <a:pt x="393" y="492"/>
                    <a:pt x="506" y="379"/>
                    <a:pt x="506" y="239"/>
                  </a:cubicBezTo>
                  <a:cubicBezTo>
                    <a:pt x="506" y="112"/>
                    <a:pt x="393" y="0"/>
                    <a:pt x="252" y="0"/>
                  </a:cubicBezTo>
                  <a:cubicBezTo>
                    <a:pt x="112" y="0"/>
                    <a:pt x="0" y="112"/>
                    <a:pt x="0" y="239"/>
                  </a:cubicBezTo>
                </a:path>
              </a:pathLst>
            </a:custGeom>
            <a:noFill/>
            <a:ln w="15120" cap="flat">
              <a:solidFill>
                <a:srgbClr val="1E1E1E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3" name="Freeform 17"/>
            <p:cNvSpPr>
              <a:spLocks noChangeArrowheads="1"/>
            </p:cNvSpPr>
            <p:nvPr/>
          </p:nvSpPr>
          <p:spPr bwMode="auto">
            <a:xfrm>
              <a:off x="5104764" y="2032919"/>
              <a:ext cx="103052" cy="100363"/>
            </a:xfrm>
            <a:custGeom>
              <a:avLst/>
              <a:gdLst>
                <a:gd name="T0" fmla="*/ 0 w 507"/>
                <a:gd name="T1" fmla="*/ 239 h 492"/>
                <a:gd name="T2" fmla="*/ 0 w 507"/>
                <a:gd name="T3" fmla="*/ 239 h 492"/>
                <a:gd name="T4" fmla="*/ 252 w 507"/>
                <a:gd name="T5" fmla="*/ 491 h 492"/>
                <a:gd name="T6" fmla="*/ 506 w 507"/>
                <a:gd name="T7" fmla="*/ 239 h 492"/>
                <a:gd name="T8" fmla="*/ 252 w 507"/>
                <a:gd name="T9" fmla="*/ 0 h 492"/>
                <a:gd name="T10" fmla="*/ 0 w 507"/>
                <a:gd name="T11" fmla="*/ 239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7" h="492">
                  <a:moveTo>
                    <a:pt x="0" y="239"/>
                  </a:moveTo>
                  <a:lnTo>
                    <a:pt x="0" y="239"/>
                  </a:lnTo>
                  <a:cubicBezTo>
                    <a:pt x="0" y="379"/>
                    <a:pt x="112" y="491"/>
                    <a:pt x="252" y="491"/>
                  </a:cubicBezTo>
                  <a:cubicBezTo>
                    <a:pt x="393" y="491"/>
                    <a:pt x="506" y="379"/>
                    <a:pt x="506" y="239"/>
                  </a:cubicBezTo>
                  <a:cubicBezTo>
                    <a:pt x="506" y="112"/>
                    <a:pt x="393" y="0"/>
                    <a:pt x="252" y="0"/>
                  </a:cubicBezTo>
                  <a:cubicBezTo>
                    <a:pt x="112" y="0"/>
                    <a:pt x="0" y="112"/>
                    <a:pt x="0" y="239"/>
                  </a:cubicBezTo>
                </a:path>
              </a:pathLst>
            </a:custGeom>
            <a:solidFill>
              <a:srgbClr val="1A1717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1E1E1E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4" name="Freeform 19"/>
            <p:cNvSpPr>
              <a:spLocks noChangeArrowheads="1"/>
            </p:cNvSpPr>
            <p:nvPr/>
          </p:nvSpPr>
          <p:spPr bwMode="auto">
            <a:xfrm>
              <a:off x="5124479" y="1783803"/>
              <a:ext cx="62727" cy="65416"/>
            </a:xfrm>
            <a:custGeom>
              <a:avLst/>
              <a:gdLst>
                <a:gd name="T0" fmla="*/ 309 w 310"/>
                <a:gd name="T1" fmla="*/ 155 h 324"/>
                <a:gd name="T2" fmla="*/ 309 w 310"/>
                <a:gd name="T3" fmla="*/ 155 h 324"/>
                <a:gd name="T4" fmla="*/ 154 w 310"/>
                <a:gd name="T5" fmla="*/ 323 h 324"/>
                <a:gd name="T6" fmla="*/ 0 w 310"/>
                <a:gd name="T7" fmla="*/ 155 h 324"/>
                <a:gd name="T8" fmla="*/ 154 w 310"/>
                <a:gd name="T9" fmla="*/ 0 h 324"/>
                <a:gd name="T10" fmla="*/ 309 w 310"/>
                <a:gd name="T11" fmla="*/ 15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0" h="324">
                  <a:moveTo>
                    <a:pt x="309" y="155"/>
                  </a:moveTo>
                  <a:lnTo>
                    <a:pt x="309" y="155"/>
                  </a:lnTo>
                  <a:cubicBezTo>
                    <a:pt x="309" y="253"/>
                    <a:pt x="239" y="323"/>
                    <a:pt x="154" y="323"/>
                  </a:cubicBezTo>
                  <a:cubicBezTo>
                    <a:pt x="70" y="323"/>
                    <a:pt x="0" y="253"/>
                    <a:pt x="0" y="155"/>
                  </a:cubicBezTo>
                  <a:cubicBezTo>
                    <a:pt x="0" y="70"/>
                    <a:pt x="70" y="0"/>
                    <a:pt x="154" y="0"/>
                  </a:cubicBezTo>
                  <a:cubicBezTo>
                    <a:pt x="239" y="0"/>
                    <a:pt x="309" y="70"/>
                    <a:pt x="309" y="155"/>
                  </a:cubicBezTo>
                </a:path>
              </a:pathLst>
            </a:custGeom>
            <a:solidFill>
              <a:srgbClr val="0D0B0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A1161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5" name="Freeform 20"/>
            <p:cNvSpPr>
              <a:spLocks noChangeArrowheads="1"/>
            </p:cNvSpPr>
            <p:nvPr/>
          </p:nvSpPr>
          <p:spPr bwMode="auto">
            <a:xfrm>
              <a:off x="5124479" y="1783803"/>
              <a:ext cx="62727" cy="65416"/>
            </a:xfrm>
            <a:custGeom>
              <a:avLst/>
              <a:gdLst>
                <a:gd name="T0" fmla="*/ 309 w 310"/>
                <a:gd name="T1" fmla="*/ 155 h 324"/>
                <a:gd name="T2" fmla="*/ 309 w 310"/>
                <a:gd name="T3" fmla="*/ 155 h 324"/>
                <a:gd name="T4" fmla="*/ 154 w 310"/>
                <a:gd name="T5" fmla="*/ 323 h 324"/>
                <a:gd name="T6" fmla="*/ 0 w 310"/>
                <a:gd name="T7" fmla="*/ 155 h 324"/>
                <a:gd name="T8" fmla="*/ 154 w 310"/>
                <a:gd name="T9" fmla="*/ 0 h 324"/>
                <a:gd name="T10" fmla="*/ 309 w 310"/>
                <a:gd name="T11" fmla="*/ 15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0" h="324">
                  <a:moveTo>
                    <a:pt x="309" y="155"/>
                  </a:moveTo>
                  <a:lnTo>
                    <a:pt x="309" y="155"/>
                  </a:lnTo>
                  <a:cubicBezTo>
                    <a:pt x="309" y="253"/>
                    <a:pt x="239" y="323"/>
                    <a:pt x="154" y="323"/>
                  </a:cubicBezTo>
                  <a:cubicBezTo>
                    <a:pt x="70" y="323"/>
                    <a:pt x="0" y="253"/>
                    <a:pt x="0" y="155"/>
                  </a:cubicBezTo>
                  <a:cubicBezTo>
                    <a:pt x="0" y="70"/>
                    <a:pt x="70" y="0"/>
                    <a:pt x="154" y="0"/>
                  </a:cubicBezTo>
                  <a:cubicBezTo>
                    <a:pt x="239" y="0"/>
                    <a:pt x="309" y="70"/>
                    <a:pt x="309" y="155"/>
                  </a:cubicBezTo>
                </a:path>
              </a:pathLst>
            </a:custGeom>
            <a:noFill/>
            <a:ln w="5040" cap="flat">
              <a:solidFill>
                <a:srgbClr val="3C3C3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4756181" y="1881478"/>
              <a:ext cx="896" cy="223129"/>
            </a:xfrm>
            <a:prstGeom prst="line">
              <a:avLst/>
            </a:prstGeom>
            <a:noFill/>
            <a:ln w="15120" cap="flat">
              <a:solidFill>
                <a:srgbClr val="36090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6555554" y="1867140"/>
              <a:ext cx="896" cy="799323"/>
            </a:xfrm>
            <a:prstGeom prst="line">
              <a:avLst/>
            </a:prstGeom>
            <a:noFill/>
            <a:ln w="15120" cap="flat">
              <a:solidFill>
                <a:srgbClr val="36090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90391" y="713908"/>
            <a:ext cx="2181060" cy="4386013"/>
            <a:chOff x="2802395" y="1411406"/>
            <a:chExt cx="1799374" cy="3618461"/>
          </a:xfrm>
        </p:grpSpPr>
        <p:sp>
          <p:nvSpPr>
            <p:cNvPr id="29" name="Line 1"/>
            <p:cNvSpPr>
              <a:spLocks noChangeShapeType="1"/>
            </p:cNvSpPr>
            <p:nvPr/>
          </p:nvSpPr>
          <p:spPr bwMode="auto">
            <a:xfrm>
              <a:off x="2802395" y="1856769"/>
              <a:ext cx="896" cy="799323"/>
            </a:xfrm>
            <a:prstGeom prst="line">
              <a:avLst/>
            </a:prstGeom>
            <a:noFill/>
            <a:ln w="15120" cap="flat">
              <a:solidFill>
                <a:srgbClr val="36090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0" name="Line 2"/>
            <p:cNvSpPr>
              <a:spLocks noChangeShapeType="1"/>
            </p:cNvSpPr>
            <p:nvPr/>
          </p:nvSpPr>
          <p:spPr bwMode="auto">
            <a:xfrm>
              <a:off x="4600873" y="1856769"/>
              <a:ext cx="896" cy="223129"/>
            </a:xfrm>
            <a:prstGeom prst="line">
              <a:avLst/>
            </a:prstGeom>
            <a:noFill/>
            <a:ln w="15120" cap="flat">
              <a:solidFill>
                <a:srgbClr val="36090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31" name="Freeform 3"/>
            <p:cNvSpPr>
              <a:spLocks noChangeArrowheads="1"/>
            </p:cNvSpPr>
            <p:nvPr/>
          </p:nvSpPr>
          <p:spPr bwMode="auto">
            <a:xfrm>
              <a:off x="2807771" y="1411406"/>
              <a:ext cx="1793102" cy="3618461"/>
            </a:xfrm>
            <a:custGeom>
              <a:avLst/>
              <a:gdLst>
                <a:gd name="T0" fmla="*/ 0 w 8826"/>
                <a:gd name="T1" fmla="*/ 787 h 17805"/>
                <a:gd name="T2" fmla="*/ 0 w 8826"/>
                <a:gd name="T3" fmla="*/ 787 h 17805"/>
                <a:gd name="T4" fmla="*/ 14 w 8826"/>
                <a:gd name="T5" fmla="*/ 16806 h 17805"/>
                <a:gd name="T6" fmla="*/ 857 w 8826"/>
                <a:gd name="T7" fmla="*/ 17453 h 17805"/>
                <a:gd name="T8" fmla="*/ 8277 w 8826"/>
                <a:gd name="T9" fmla="*/ 17396 h 17805"/>
                <a:gd name="T10" fmla="*/ 8798 w 8826"/>
                <a:gd name="T11" fmla="*/ 16708 h 17805"/>
                <a:gd name="T12" fmla="*/ 8798 w 8826"/>
                <a:gd name="T13" fmla="*/ 787 h 17805"/>
                <a:gd name="T14" fmla="*/ 8123 w 8826"/>
                <a:gd name="T15" fmla="*/ 197 h 17805"/>
                <a:gd name="T16" fmla="*/ 4567 w 8826"/>
                <a:gd name="T17" fmla="*/ 0 h 17805"/>
                <a:gd name="T18" fmla="*/ 478 w 8826"/>
                <a:gd name="T19" fmla="*/ 253 h 17805"/>
                <a:gd name="T20" fmla="*/ 0 w 8826"/>
                <a:gd name="T21" fmla="*/ 787 h 17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26" h="17805">
                  <a:moveTo>
                    <a:pt x="0" y="787"/>
                  </a:moveTo>
                  <a:lnTo>
                    <a:pt x="0" y="787"/>
                  </a:lnTo>
                  <a:cubicBezTo>
                    <a:pt x="14" y="16806"/>
                    <a:pt x="14" y="16806"/>
                    <a:pt x="14" y="16806"/>
                  </a:cubicBezTo>
                  <a:cubicBezTo>
                    <a:pt x="28" y="17186"/>
                    <a:pt x="422" y="17368"/>
                    <a:pt x="857" y="17453"/>
                  </a:cubicBezTo>
                  <a:cubicBezTo>
                    <a:pt x="2206" y="17705"/>
                    <a:pt x="6788" y="17804"/>
                    <a:pt x="8277" y="17396"/>
                  </a:cubicBezTo>
                  <a:cubicBezTo>
                    <a:pt x="8825" y="17242"/>
                    <a:pt x="8798" y="16764"/>
                    <a:pt x="8798" y="16708"/>
                  </a:cubicBezTo>
                  <a:cubicBezTo>
                    <a:pt x="8798" y="16623"/>
                    <a:pt x="8798" y="787"/>
                    <a:pt x="8798" y="787"/>
                  </a:cubicBezTo>
                  <a:cubicBezTo>
                    <a:pt x="8798" y="787"/>
                    <a:pt x="8825" y="338"/>
                    <a:pt x="8123" y="197"/>
                  </a:cubicBezTo>
                  <a:cubicBezTo>
                    <a:pt x="8123" y="197"/>
                    <a:pt x="6943" y="0"/>
                    <a:pt x="4567" y="0"/>
                  </a:cubicBezTo>
                  <a:cubicBezTo>
                    <a:pt x="2235" y="0"/>
                    <a:pt x="1349" y="70"/>
                    <a:pt x="478" y="253"/>
                  </a:cubicBezTo>
                  <a:cubicBezTo>
                    <a:pt x="295" y="281"/>
                    <a:pt x="0" y="520"/>
                    <a:pt x="0" y="787"/>
                  </a:cubicBezTo>
                </a:path>
              </a:pathLst>
            </a:custGeom>
            <a:solidFill>
              <a:srgbClr val="16181C"/>
            </a:solidFill>
            <a:ln w="9525" cap="flat">
              <a:solidFill>
                <a:schemeClr val="tx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2" name="Freeform 4"/>
            <p:cNvSpPr>
              <a:spLocks noChangeArrowheads="1"/>
            </p:cNvSpPr>
            <p:nvPr/>
          </p:nvSpPr>
          <p:spPr bwMode="auto">
            <a:xfrm>
              <a:off x="2807771" y="1411406"/>
              <a:ext cx="1793102" cy="3618461"/>
            </a:xfrm>
            <a:custGeom>
              <a:avLst/>
              <a:gdLst>
                <a:gd name="T0" fmla="*/ 0 w 8826"/>
                <a:gd name="T1" fmla="*/ 787 h 17805"/>
                <a:gd name="T2" fmla="*/ 0 w 8826"/>
                <a:gd name="T3" fmla="*/ 787 h 17805"/>
                <a:gd name="T4" fmla="*/ 14 w 8826"/>
                <a:gd name="T5" fmla="*/ 16806 h 17805"/>
                <a:gd name="T6" fmla="*/ 857 w 8826"/>
                <a:gd name="T7" fmla="*/ 17453 h 17805"/>
                <a:gd name="T8" fmla="*/ 8277 w 8826"/>
                <a:gd name="T9" fmla="*/ 17396 h 17805"/>
                <a:gd name="T10" fmla="*/ 8798 w 8826"/>
                <a:gd name="T11" fmla="*/ 16708 h 17805"/>
                <a:gd name="T12" fmla="*/ 8798 w 8826"/>
                <a:gd name="T13" fmla="*/ 787 h 17805"/>
                <a:gd name="T14" fmla="*/ 8123 w 8826"/>
                <a:gd name="T15" fmla="*/ 197 h 17805"/>
                <a:gd name="T16" fmla="*/ 4567 w 8826"/>
                <a:gd name="T17" fmla="*/ 0 h 17805"/>
                <a:gd name="T18" fmla="*/ 478 w 8826"/>
                <a:gd name="T19" fmla="*/ 253 h 17805"/>
                <a:gd name="T20" fmla="*/ 0 w 8826"/>
                <a:gd name="T21" fmla="*/ 787 h 17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26" h="17805">
                  <a:moveTo>
                    <a:pt x="0" y="787"/>
                  </a:moveTo>
                  <a:lnTo>
                    <a:pt x="0" y="787"/>
                  </a:lnTo>
                  <a:cubicBezTo>
                    <a:pt x="14" y="16806"/>
                    <a:pt x="14" y="16806"/>
                    <a:pt x="14" y="16806"/>
                  </a:cubicBezTo>
                  <a:cubicBezTo>
                    <a:pt x="28" y="17186"/>
                    <a:pt x="422" y="17368"/>
                    <a:pt x="857" y="17453"/>
                  </a:cubicBezTo>
                  <a:cubicBezTo>
                    <a:pt x="2206" y="17705"/>
                    <a:pt x="6788" y="17804"/>
                    <a:pt x="8277" y="17396"/>
                  </a:cubicBezTo>
                  <a:cubicBezTo>
                    <a:pt x="8825" y="17242"/>
                    <a:pt x="8798" y="16764"/>
                    <a:pt x="8798" y="16708"/>
                  </a:cubicBezTo>
                  <a:cubicBezTo>
                    <a:pt x="8798" y="16623"/>
                    <a:pt x="8798" y="787"/>
                    <a:pt x="8798" y="787"/>
                  </a:cubicBezTo>
                  <a:cubicBezTo>
                    <a:pt x="8798" y="787"/>
                    <a:pt x="8825" y="338"/>
                    <a:pt x="8123" y="197"/>
                  </a:cubicBezTo>
                  <a:cubicBezTo>
                    <a:pt x="8123" y="197"/>
                    <a:pt x="6943" y="0"/>
                    <a:pt x="4567" y="0"/>
                  </a:cubicBezTo>
                  <a:cubicBezTo>
                    <a:pt x="2235" y="0"/>
                    <a:pt x="1349" y="70"/>
                    <a:pt x="478" y="253"/>
                  </a:cubicBezTo>
                  <a:cubicBezTo>
                    <a:pt x="295" y="281"/>
                    <a:pt x="0" y="520"/>
                    <a:pt x="0" y="787"/>
                  </a:cubicBezTo>
                </a:path>
              </a:pathLst>
            </a:custGeom>
            <a:noFill/>
            <a:ln w="2016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3" name="Freeform 8"/>
            <p:cNvSpPr>
              <a:spLocks noChangeArrowheads="1"/>
            </p:cNvSpPr>
            <p:nvPr/>
          </p:nvSpPr>
          <p:spPr bwMode="auto">
            <a:xfrm>
              <a:off x="3073018" y="1562848"/>
              <a:ext cx="43013" cy="43013"/>
            </a:xfrm>
            <a:custGeom>
              <a:avLst/>
              <a:gdLst>
                <a:gd name="T0" fmla="*/ 211 w 212"/>
                <a:gd name="T1" fmla="*/ 112 h 212"/>
                <a:gd name="T2" fmla="*/ 211 w 212"/>
                <a:gd name="T3" fmla="*/ 112 h 212"/>
                <a:gd name="T4" fmla="*/ 112 w 212"/>
                <a:gd name="T5" fmla="*/ 211 h 212"/>
                <a:gd name="T6" fmla="*/ 0 w 212"/>
                <a:gd name="T7" fmla="*/ 112 h 212"/>
                <a:gd name="T8" fmla="*/ 112 w 212"/>
                <a:gd name="T9" fmla="*/ 0 h 212"/>
                <a:gd name="T10" fmla="*/ 211 w 212"/>
                <a:gd name="T11" fmla="*/ 1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212">
                  <a:moveTo>
                    <a:pt x="211" y="112"/>
                  </a:moveTo>
                  <a:lnTo>
                    <a:pt x="211" y="112"/>
                  </a:lnTo>
                  <a:cubicBezTo>
                    <a:pt x="211" y="169"/>
                    <a:pt x="169" y="211"/>
                    <a:pt x="112" y="211"/>
                  </a:cubicBezTo>
                  <a:cubicBezTo>
                    <a:pt x="56" y="211"/>
                    <a:pt x="0" y="169"/>
                    <a:pt x="0" y="112"/>
                  </a:cubicBezTo>
                  <a:cubicBezTo>
                    <a:pt x="0" y="56"/>
                    <a:pt x="56" y="0"/>
                    <a:pt x="112" y="0"/>
                  </a:cubicBezTo>
                  <a:cubicBezTo>
                    <a:pt x="169" y="0"/>
                    <a:pt x="211" y="56"/>
                    <a:pt x="211" y="112"/>
                  </a:cubicBezTo>
                </a:path>
              </a:pathLst>
            </a:custGeom>
            <a:solidFill>
              <a:srgbClr val="51515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4" name="Freeform 9"/>
            <p:cNvSpPr>
              <a:spLocks noChangeArrowheads="1"/>
            </p:cNvSpPr>
            <p:nvPr/>
          </p:nvSpPr>
          <p:spPr bwMode="auto">
            <a:xfrm>
              <a:off x="3073018" y="1562848"/>
              <a:ext cx="43013" cy="45701"/>
            </a:xfrm>
            <a:custGeom>
              <a:avLst/>
              <a:gdLst>
                <a:gd name="T0" fmla="*/ 112 w 212"/>
                <a:gd name="T1" fmla="*/ 0 h 226"/>
                <a:gd name="T2" fmla="*/ 112 w 212"/>
                <a:gd name="T3" fmla="*/ 0 h 226"/>
                <a:gd name="T4" fmla="*/ 0 w 212"/>
                <a:gd name="T5" fmla="*/ 112 h 226"/>
                <a:gd name="T6" fmla="*/ 99 w 212"/>
                <a:gd name="T7" fmla="*/ 225 h 226"/>
                <a:gd name="T8" fmla="*/ 112 w 212"/>
                <a:gd name="T9" fmla="*/ 225 h 226"/>
                <a:gd name="T10" fmla="*/ 211 w 212"/>
                <a:gd name="T11" fmla="*/ 112 h 226"/>
                <a:gd name="T12" fmla="*/ 211 w 212"/>
                <a:gd name="T13" fmla="*/ 112 h 226"/>
                <a:gd name="T14" fmla="*/ 211 w 212"/>
                <a:gd name="T15" fmla="*/ 112 h 226"/>
                <a:gd name="T16" fmla="*/ 112 w 212"/>
                <a:gd name="T17" fmla="*/ 211 h 226"/>
                <a:gd name="T18" fmla="*/ 0 w 212"/>
                <a:gd name="T19" fmla="*/ 112 h 226"/>
                <a:gd name="T20" fmla="*/ 112 w 212"/>
                <a:gd name="T21" fmla="*/ 0 h 226"/>
                <a:gd name="T22" fmla="*/ 211 w 212"/>
                <a:gd name="T23" fmla="*/ 112 h 226"/>
                <a:gd name="T24" fmla="*/ 211 w 212"/>
                <a:gd name="T25" fmla="*/ 112 h 226"/>
                <a:gd name="T26" fmla="*/ 211 w 212"/>
                <a:gd name="T27" fmla="*/ 112 h 226"/>
                <a:gd name="T28" fmla="*/ 211 w 212"/>
                <a:gd name="T29" fmla="*/ 112 h 226"/>
                <a:gd name="T30" fmla="*/ 112 w 212"/>
                <a:gd name="T3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2" h="226">
                  <a:moveTo>
                    <a:pt x="112" y="0"/>
                  </a:moveTo>
                  <a:lnTo>
                    <a:pt x="112" y="0"/>
                  </a:lnTo>
                  <a:cubicBezTo>
                    <a:pt x="42" y="0"/>
                    <a:pt x="0" y="42"/>
                    <a:pt x="0" y="112"/>
                  </a:cubicBezTo>
                  <a:cubicBezTo>
                    <a:pt x="0" y="169"/>
                    <a:pt x="42" y="211"/>
                    <a:pt x="99" y="225"/>
                  </a:cubicBezTo>
                  <a:cubicBezTo>
                    <a:pt x="112" y="225"/>
                    <a:pt x="112" y="225"/>
                    <a:pt x="112" y="225"/>
                  </a:cubicBezTo>
                  <a:cubicBezTo>
                    <a:pt x="169" y="211"/>
                    <a:pt x="211" y="169"/>
                    <a:pt x="211" y="112"/>
                  </a:cubicBezTo>
                  <a:lnTo>
                    <a:pt x="211" y="112"/>
                  </a:lnTo>
                  <a:lnTo>
                    <a:pt x="211" y="112"/>
                  </a:lnTo>
                  <a:cubicBezTo>
                    <a:pt x="211" y="169"/>
                    <a:pt x="169" y="211"/>
                    <a:pt x="112" y="211"/>
                  </a:cubicBezTo>
                  <a:cubicBezTo>
                    <a:pt x="56" y="211"/>
                    <a:pt x="0" y="169"/>
                    <a:pt x="0" y="112"/>
                  </a:cubicBezTo>
                  <a:cubicBezTo>
                    <a:pt x="0" y="56"/>
                    <a:pt x="56" y="0"/>
                    <a:pt x="112" y="0"/>
                  </a:cubicBezTo>
                  <a:cubicBezTo>
                    <a:pt x="169" y="0"/>
                    <a:pt x="211" y="56"/>
                    <a:pt x="211" y="112"/>
                  </a:cubicBezTo>
                  <a:lnTo>
                    <a:pt x="211" y="112"/>
                  </a:lnTo>
                  <a:lnTo>
                    <a:pt x="211" y="112"/>
                  </a:lnTo>
                  <a:lnTo>
                    <a:pt x="211" y="112"/>
                  </a:lnTo>
                  <a:cubicBezTo>
                    <a:pt x="211" y="42"/>
                    <a:pt x="169" y="0"/>
                    <a:pt x="112" y="0"/>
                  </a:cubicBezTo>
                </a:path>
              </a:pathLst>
            </a:custGeom>
            <a:solidFill>
              <a:srgbClr val="10111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5" name="Freeform 10"/>
            <p:cNvSpPr>
              <a:spLocks noChangeArrowheads="1"/>
            </p:cNvSpPr>
            <p:nvPr/>
          </p:nvSpPr>
          <p:spPr bwMode="auto">
            <a:xfrm>
              <a:off x="3073018" y="1562848"/>
              <a:ext cx="43013" cy="43013"/>
            </a:xfrm>
            <a:custGeom>
              <a:avLst/>
              <a:gdLst>
                <a:gd name="T0" fmla="*/ 112 w 212"/>
                <a:gd name="T1" fmla="*/ 0 h 212"/>
                <a:gd name="T2" fmla="*/ 112 w 212"/>
                <a:gd name="T3" fmla="*/ 0 h 212"/>
                <a:gd name="T4" fmla="*/ 0 w 212"/>
                <a:gd name="T5" fmla="*/ 112 h 212"/>
                <a:gd name="T6" fmla="*/ 112 w 212"/>
                <a:gd name="T7" fmla="*/ 211 h 212"/>
                <a:gd name="T8" fmla="*/ 211 w 212"/>
                <a:gd name="T9" fmla="*/ 112 h 212"/>
                <a:gd name="T10" fmla="*/ 211 w 212"/>
                <a:gd name="T11" fmla="*/ 112 h 212"/>
                <a:gd name="T12" fmla="*/ 197 w 212"/>
                <a:gd name="T13" fmla="*/ 112 h 212"/>
                <a:gd name="T14" fmla="*/ 169 w 212"/>
                <a:gd name="T15" fmla="*/ 169 h 212"/>
                <a:gd name="T16" fmla="*/ 112 w 212"/>
                <a:gd name="T17" fmla="*/ 197 h 212"/>
                <a:gd name="T18" fmla="*/ 42 w 212"/>
                <a:gd name="T19" fmla="*/ 169 h 212"/>
                <a:gd name="T20" fmla="*/ 14 w 212"/>
                <a:gd name="T21" fmla="*/ 112 h 212"/>
                <a:gd name="T22" fmla="*/ 42 w 212"/>
                <a:gd name="T23" fmla="*/ 42 h 212"/>
                <a:gd name="T24" fmla="*/ 112 w 212"/>
                <a:gd name="T25" fmla="*/ 14 h 212"/>
                <a:gd name="T26" fmla="*/ 169 w 212"/>
                <a:gd name="T27" fmla="*/ 42 h 212"/>
                <a:gd name="T28" fmla="*/ 197 w 212"/>
                <a:gd name="T29" fmla="*/ 112 h 212"/>
                <a:gd name="T30" fmla="*/ 211 w 212"/>
                <a:gd name="T31" fmla="*/ 112 h 212"/>
                <a:gd name="T32" fmla="*/ 112 w 212"/>
                <a:gd name="T3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212">
                  <a:moveTo>
                    <a:pt x="112" y="0"/>
                  </a:moveTo>
                  <a:lnTo>
                    <a:pt x="112" y="0"/>
                  </a:lnTo>
                  <a:cubicBezTo>
                    <a:pt x="56" y="0"/>
                    <a:pt x="0" y="56"/>
                    <a:pt x="0" y="112"/>
                  </a:cubicBezTo>
                  <a:cubicBezTo>
                    <a:pt x="0" y="169"/>
                    <a:pt x="56" y="211"/>
                    <a:pt x="112" y="211"/>
                  </a:cubicBezTo>
                  <a:cubicBezTo>
                    <a:pt x="169" y="211"/>
                    <a:pt x="211" y="169"/>
                    <a:pt x="211" y="112"/>
                  </a:cubicBezTo>
                  <a:lnTo>
                    <a:pt x="211" y="112"/>
                  </a:lnTo>
                  <a:cubicBezTo>
                    <a:pt x="197" y="112"/>
                    <a:pt x="197" y="112"/>
                    <a:pt x="197" y="112"/>
                  </a:cubicBezTo>
                  <a:cubicBezTo>
                    <a:pt x="197" y="126"/>
                    <a:pt x="183" y="155"/>
                    <a:pt x="169" y="169"/>
                  </a:cubicBezTo>
                  <a:cubicBezTo>
                    <a:pt x="155" y="183"/>
                    <a:pt x="127" y="197"/>
                    <a:pt x="112" y="197"/>
                  </a:cubicBezTo>
                  <a:cubicBezTo>
                    <a:pt x="85" y="197"/>
                    <a:pt x="56" y="183"/>
                    <a:pt x="42" y="169"/>
                  </a:cubicBezTo>
                  <a:cubicBezTo>
                    <a:pt x="28" y="155"/>
                    <a:pt x="14" y="126"/>
                    <a:pt x="14" y="112"/>
                  </a:cubicBezTo>
                  <a:cubicBezTo>
                    <a:pt x="14" y="85"/>
                    <a:pt x="28" y="56"/>
                    <a:pt x="42" y="42"/>
                  </a:cubicBezTo>
                  <a:cubicBezTo>
                    <a:pt x="56" y="28"/>
                    <a:pt x="85" y="14"/>
                    <a:pt x="112" y="14"/>
                  </a:cubicBezTo>
                  <a:cubicBezTo>
                    <a:pt x="127" y="14"/>
                    <a:pt x="155" y="28"/>
                    <a:pt x="169" y="42"/>
                  </a:cubicBezTo>
                  <a:cubicBezTo>
                    <a:pt x="183" y="56"/>
                    <a:pt x="197" y="85"/>
                    <a:pt x="197" y="112"/>
                  </a:cubicBezTo>
                  <a:cubicBezTo>
                    <a:pt x="211" y="112"/>
                    <a:pt x="211" y="112"/>
                    <a:pt x="211" y="112"/>
                  </a:cubicBezTo>
                  <a:cubicBezTo>
                    <a:pt x="211" y="56"/>
                    <a:pt x="169" y="0"/>
                    <a:pt x="112" y="0"/>
                  </a:cubicBezTo>
                </a:path>
              </a:pathLst>
            </a:custGeom>
            <a:solidFill>
              <a:srgbClr val="1C1C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6" name="Freeform 23"/>
            <p:cNvSpPr>
              <a:spLocks noChangeArrowheads="1"/>
            </p:cNvSpPr>
            <p:nvPr/>
          </p:nvSpPr>
          <p:spPr bwMode="auto">
            <a:xfrm>
              <a:off x="2867811" y="1699951"/>
              <a:ext cx="1653309" cy="2906956"/>
            </a:xfrm>
            <a:custGeom>
              <a:avLst/>
              <a:gdLst>
                <a:gd name="T0" fmla="*/ 8137 w 8138"/>
                <a:gd name="T1" fmla="*/ 14304 h 14305"/>
                <a:gd name="T2" fmla="*/ 0 w 8138"/>
                <a:gd name="T3" fmla="*/ 14304 h 14305"/>
                <a:gd name="T4" fmla="*/ 0 w 8138"/>
                <a:gd name="T5" fmla="*/ 0 h 14305"/>
                <a:gd name="T6" fmla="*/ 8137 w 8138"/>
                <a:gd name="T7" fmla="*/ 0 h 14305"/>
                <a:gd name="T8" fmla="*/ 8137 w 8138"/>
                <a:gd name="T9" fmla="*/ 14304 h 14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38" h="14305">
                  <a:moveTo>
                    <a:pt x="8137" y="14304"/>
                  </a:moveTo>
                  <a:lnTo>
                    <a:pt x="0" y="14304"/>
                  </a:lnTo>
                  <a:lnTo>
                    <a:pt x="0" y="0"/>
                  </a:lnTo>
                  <a:lnTo>
                    <a:pt x="8137" y="0"/>
                  </a:lnTo>
                  <a:lnTo>
                    <a:pt x="8137" y="14304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6090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7" name="Freeform 5"/>
            <p:cNvSpPr>
              <a:spLocks noChangeArrowheads="1"/>
            </p:cNvSpPr>
            <p:nvPr/>
          </p:nvSpPr>
          <p:spPr bwMode="auto">
            <a:xfrm>
              <a:off x="3655215" y="1539549"/>
              <a:ext cx="84772" cy="77065"/>
            </a:xfrm>
            <a:custGeom>
              <a:avLst/>
              <a:gdLst>
                <a:gd name="T0" fmla="*/ 379 w 380"/>
                <a:gd name="T1" fmla="*/ 197 h 380"/>
                <a:gd name="T2" fmla="*/ 379 w 380"/>
                <a:gd name="T3" fmla="*/ 197 h 380"/>
                <a:gd name="T4" fmla="*/ 183 w 380"/>
                <a:gd name="T5" fmla="*/ 379 h 380"/>
                <a:gd name="T6" fmla="*/ 0 w 380"/>
                <a:gd name="T7" fmla="*/ 197 h 380"/>
                <a:gd name="T8" fmla="*/ 183 w 380"/>
                <a:gd name="T9" fmla="*/ 0 h 380"/>
                <a:gd name="T10" fmla="*/ 379 w 380"/>
                <a:gd name="T11" fmla="*/ 19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380">
                  <a:moveTo>
                    <a:pt x="379" y="197"/>
                  </a:moveTo>
                  <a:lnTo>
                    <a:pt x="379" y="197"/>
                  </a:lnTo>
                  <a:cubicBezTo>
                    <a:pt x="379" y="295"/>
                    <a:pt x="295" y="379"/>
                    <a:pt x="183" y="379"/>
                  </a:cubicBezTo>
                  <a:cubicBezTo>
                    <a:pt x="84" y="379"/>
                    <a:pt x="0" y="295"/>
                    <a:pt x="0" y="197"/>
                  </a:cubicBezTo>
                  <a:cubicBezTo>
                    <a:pt x="0" y="84"/>
                    <a:pt x="84" y="0"/>
                    <a:pt x="183" y="0"/>
                  </a:cubicBezTo>
                  <a:cubicBezTo>
                    <a:pt x="295" y="0"/>
                    <a:pt x="379" y="84"/>
                    <a:pt x="379" y="19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3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569173" y="1063038"/>
            <a:ext cx="2004483" cy="352420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Subtitle 2"/>
          <p:cNvSpPr>
            <a:spLocks noGrp="1"/>
          </p:cNvSpPr>
          <p:nvPr>
            <p:ph type="subTitle" idx="1"/>
          </p:nvPr>
        </p:nvSpPr>
        <p:spPr>
          <a:xfrm>
            <a:off x="3021453" y="577287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1" name="Title 1"/>
          <p:cNvSpPr>
            <a:spLocks noGrp="1"/>
          </p:cNvSpPr>
          <p:nvPr>
            <p:ph type="ctrTitle"/>
          </p:nvPr>
        </p:nvSpPr>
        <p:spPr>
          <a:xfrm>
            <a:off x="3019977" y="519175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31894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8" grpId="0"/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44" name="Rectangle 43"/>
          <p:cNvSpPr/>
          <p:nvPr/>
        </p:nvSpPr>
        <p:spPr>
          <a:xfrm>
            <a:off x="0" y="-2"/>
            <a:ext cx="12192000" cy="4589491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021453" y="577287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3019977" y="519175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850578" y="572494"/>
            <a:ext cx="5148407" cy="4323993"/>
            <a:chOff x="1554163" y="1203325"/>
            <a:chExt cx="6840537" cy="5745163"/>
          </a:xfrm>
        </p:grpSpPr>
        <p:sp>
          <p:nvSpPr>
            <p:cNvPr id="15" name="Freeform 1"/>
            <p:cNvSpPr>
              <a:spLocks noChangeArrowheads="1"/>
            </p:cNvSpPr>
            <p:nvPr/>
          </p:nvSpPr>
          <p:spPr bwMode="auto">
            <a:xfrm>
              <a:off x="3735388" y="6911975"/>
              <a:ext cx="2513012" cy="36513"/>
            </a:xfrm>
            <a:custGeom>
              <a:avLst/>
              <a:gdLst>
                <a:gd name="T0" fmla="*/ 6776 w 6981"/>
                <a:gd name="T1" fmla="*/ 0 h 103"/>
                <a:gd name="T2" fmla="*/ 6776 w 6981"/>
                <a:gd name="T3" fmla="*/ 0 h 103"/>
                <a:gd name="T4" fmla="*/ 203 w 6981"/>
                <a:gd name="T5" fmla="*/ 0 h 103"/>
                <a:gd name="T6" fmla="*/ 0 w 6981"/>
                <a:gd name="T7" fmla="*/ 46 h 103"/>
                <a:gd name="T8" fmla="*/ 0 w 6981"/>
                <a:gd name="T9" fmla="*/ 55 h 103"/>
                <a:gd name="T10" fmla="*/ 203 w 6981"/>
                <a:gd name="T11" fmla="*/ 102 h 103"/>
                <a:gd name="T12" fmla="*/ 6776 w 6981"/>
                <a:gd name="T13" fmla="*/ 102 h 103"/>
                <a:gd name="T14" fmla="*/ 6980 w 6981"/>
                <a:gd name="T15" fmla="*/ 55 h 103"/>
                <a:gd name="T16" fmla="*/ 6980 w 6981"/>
                <a:gd name="T17" fmla="*/ 46 h 103"/>
                <a:gd name="T18" fmla="*/ 6776 w 6981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03">
                  <a:moveTo>
                    <a:pt x="6776" y="0"/>
                  </a:moveTo>
                  <a:lnTo>
                    <a:pt x="6776" y="0"/>
                  </a:lnTo>
                  <a:cubicBezTo>
                    <a:pt x="203" y="0"/>
                    <a:pt x="203" y="0"/>
                    <a:pt x="203" y="0"/>
                  </a:cubicBezTo>
                  <a:cubicBezTo>
                    <a:pt x="92" y="0"/>
                    <a:pt x="0" y="18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83"/>
                    <a:pt x="92" y="102"/>
                    <a:pt x="203" y="102"/>
                  </a:cubicBezTo>
                  <a:cubicBezTo>
                    <a:pt x="6776" y="102"/>
                    <a:pt x="6776" y="102"/>
                    <a:pt x="6776" y="102"/>
                  </a:cubicBezTo>
                  <a:cubicBezTo>
                    <a:pt x="6887" y="102"/>
                    <a:pt x="6980" y="83"/>
                    <a:pt x="6980" y="55"/>
                  </a:cubicBezTo>
                  <a:cubicBezTo>
                    <a:pt x="6980" y="46"/>
                    <a:pt x="6980" y="46"/>
                    <a:pt x="6980" y="46"/>
                  </a:cubicBezTo>
                  <a:cubicBezTo>
                    <a:pt x="6980" y="18"/>
                    <a:pt x="6887" y="0"/>
                    <a:pt x="6776" y="0"/>
                  </a:cubicBezTo>
                </a:path>
              </a:pathLst>
            </a:custGeom>
            <a:solidFill>
              <a:srgbClr val="BCBDC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6" name="Freeform 2"/>
            <p:cNvSpPr>
              <a:spLocks noChangeArrowheads="1"/>
            </p:cNvSpPr>
            <p:nvPr/>
          </p:nvSpPr>
          <p:spPr bwMode="auto">
            <a:xfrm>
              <a:off x="1554163" y="1203325"/>
              <a:ext cx="6840537" cy="4140200"/>
            </a:xfrm>
            <a:custGeom>
              <a:avLst/>
              <a:gdLst>
                <a:gd name="T0" fmla="*/ 18999 w 19000"/>
                <a:gd name="T1" fmla="*/ 11499 h 11500"/>
                <a:gd name="T2" fmla="*/ 18999 w 19000"/>
                <a:gd name="T3" fmla="*/ 11499 h 11500"/>
                <a:gd name="T4" fmla="*/ 18999 w 19000"/>
                <a:gd name="T5" fmla="*/ 630 h 11500"/>
                <a:gd name="T6" fmla="*/ 18369 w 19000"/>
                <a:gd name="T7" fmla="*/ 0 h 11500"/>
                <a:gd name="T8" fmla="*/ 630 w 19000"/>
                <a:gd name="T9" fmla="*/ 0 h 11500"/>
                <a:gd name="T10" fmla="*/ 0 w 19000"/>
                <a:gd name="T11" fmla="*/ 630 h 11500"/>
                <a:gd name="T12" fmla="*/ 0 w 19000"/>
                <a:gd name="T13" fmla="*/ 11499 h 11500"/>
                <a:gd name="T14" fmla="*/ 18999 w 19000"/>
                <a:gd name="T15" fmla="*/ 11499 h 1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11500">
                  <a:moveTo>
                    <a:pt x="18999" y="11499"/>
                  </a:moveTo>
                  <a:lnTo>
                    <a:pt x="18999" y="11499"/>
                  </a:lnTo>
                  <a:cubicBezTo>
                    <a:pt x="18999" y="630"/>
                    <a:pt x="18999" y="630"/>
                    <a:pt x="18999" y="630"/>
                  </a:cubicBezTo>
                  <a:cubicBezTo>
                    <a:pt x="18999" y="287"/>
                    <a:pt x="18712" y="0"/>
                    <a:pt x="18369" y="0"/>
                  </a:cubicBezTo>
                  <a:cubicBezTo>
                    <a:pt x="630" y="0"/>
                    <a:pt x="630" y="0"/>
                    <a:pt x="630" y="0"/>
                  </a:cubicBezTo>
                  <a:cubicBezTo>
                    <a:pt x="278" y="0"/>
                    <a:pt x="0" y="287"/>
                    <a:pt x="0" y="630"/>
                  </a:cubicBezTo>
                  <a:cubicBezTo>
                    <a:pt x="0" y="11499"/>
                    <a:pt x="0" y="11499"/>
                    <a:pt x="0" y="11499"/>
                  </a:cubicBezTo>
                  <a:lnTo>
                    <a:pt x="18999" y="11499"/>
                  </a:lnTo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7" name="Freeform 3"/>
            <p:cNvSpPr>
              <a:spLocks noChangeArrowheads="1"/>
            </p:cNvSpPr>
            <p:nvPr/>
          </p:nvSpPr>
          <p:spPr bwMode="auto">
            <a:xfrm>
              <a:off x="3735388" y="6099175"/>
              <a:ext cx="2513012" cy="833438"/>
            </a:xfrm>
            <a:custGeom>
              <a:avLst/>
              <a:gdLst>
                <a:gd name="T0" fmla="*/ 6924 w 6981"/>
                <a:gd name="T1" fmla="*/ 2138 h 2315"/>
                <a:gd name="T2" fmla="*/ 6924 w 6981"/>
                <a:gd name="T3" fmla="*/ 2138 h 2315"/>
                <a:gd name="T4" fmla="*/ 6249 w 6981"/>
                <a:gd name="T5" fmla="*/ 2000 h 2315"/>
                <a:gd name="T6" fmla="*/ 6036 w 6981"/>
                <a:gd name="T7" fmla="*/ 1712 h 2315"/>
                <a:gd name="T8" fmla="*/ 5897 w 6981"/>
                <a:gd name="T9" fmla="*/ 0 h 2315"/>
                <a:gd name="T10" fmla="*/ 1074 w 6981"/>
                <a:gd name="T11" fmla="*/ 0 h 2315"/>
                <a:gd name="T12" fmla="*/ 944 w 6981"/>
                <a:gd name="T13" fmla="*/ 1712 h 2315"/>
                <a:gd name="T14" fmla="*/ 731 w 6981"/>
                <a:gd name="T15" fmla="*/ 2000 h 2315"/>
                <a:gd name="T16" fmla="*/ 37 w 6981"/>
                <a:gd name="T17" fmla="*/ 2148 h 2315"/>
                <a:gd name="T18" fmla="*/ 0 w 6981"/>
                <a:gd name="T19" fmla="*/ 2185 h 2315"/>
                <a:gd name="T20" fmla="*/ 0 w 6981"/>
                <a:gd name="T21" fmla="*/ 2314 h 2315"/>
                <a:gd name="T22" fmla="*/ 18 w 6981"/>
                <a:gd name="T23" fmla="*/ 2314 h 2315"/>
                <a:gd name="T24" fmla="*/ 6961 w 6981"/>
                <a:gd name="T25" fmla="*/ 2314 h 2315"/>
                <a:gd name="T26" fmla="*/ 6980 w 6981"/>
                <a:gd name="T27" fmla="*/ 2314 h 2315"/>
                <a:gd name="T28" fmla="*/ 6980 w 6981"/>
                <a:gd name="T29" fmla="*/ 2185 h 2315"/>
                <a:gd name="T30" fmla="*/ 6924 w 6981"/>
                <a:gd name="T31" fmla="*/ 213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81" h="2315">
                  <a:moveTo>
                    <a:pt x="6924" y="2138"/>
                  </a:moveTo>
                  <a:lnTo>
                    <a:pt x="6924" y="2138"/>
                  </a:lnTo>
                  <a:cubicBezTo>
                    <a:pt x="6795" y="2111"/>
                    <a:pt x="6443" y="2037"/>
                    <a:pt x="6249" y="2000"/>
                  </a:cubicBezTo>
                  <a:cubicBezTo>
                    <a:pt x="6008" y="1944"/>
                    <a:pt x="6036" y="1712"/>
                    <a:pt x="6036" y="1712"/>
                  </a:cubicBezTo>
                  <a:cubicBezTo>
                    <a:pt x="5897" y="0"/>
                    <a:pt x="5897" y="0"/>
                    <a:pt x="5897" y="0"/>
                  </a:cubicBezTo>
                  <a:cubicBezTo>
                    <a:pt x="1074" y="0"/>
                    <a:pt x="1074" y="0"/>
                    <a:pt x="1074" y="0"/>
                  </a:cubicBezTo>
                  <a:cubicBezTo>
                    <a:pt x="944" y="1712"/>
                    <a:pt x="944" y="1712"/>
                    <a:pt x="944" y="1712"/>
                  </a:cubicBezTo>
                  <a:cubicBezTo>
                    <a:pt x="944" y="1712"/>
                    <a:pt x="972" y="1944"/>
                    <a:pt x="731" y="2000"/>
                  </a:cubicBezTo>
                  <a:cubicBezTo>
                    <a:pt x="527" y="2046"/>
                    <a:pt x="148" y="2120"/>
                    <a:pt x="37" y="2148"/>
                  </a:cubicBezTo>
                  <a:cubicBezTo>
                    <a:pt x="0" y="2157"/>
                    <a:pt x="0" y="2185"/>
                    <a:pt x="0" y="2185"/>
                  </a:cubicBezTo>
                  <a:cubicBezTo>
                    <a:pt x="0" y="2314"/>
                    <a:pt x="0" y="2314"/>
                    <a:pt x="0" y="2314"/>
                  </a:cubicBezTo>
                  <a:cubicBezTo>
                    <a:pt x="18" y="2314"/>
                    <a:pt x="18" y="2314"/>
                    <a:pt x="18" y="2314"/>
                  </a:cubicBezTo>
                  <a:cubicBezTo>
                    <a:pt x="6961" y="2314"/>
                    <a:pt x="6961" y="2314"/>
                    <a:pt x="6961" y="2314"/>
                  </a:cubicBezTo>
                  <a:cubicBezTo>
                    <a:pt x="6980" y="2314"/>
                    <a:pt x="6980" y="2314"/>
                    <a:pt x="6980" y="2314"/>
                  </a:cubicBezTo>
                  <a:cubicBezTo>
                    <a:pt x="6980" y="2185"/>
                    <a:pt x="6980" y="2185"/>
                    <a:pt x="6980" y="2185"/>
                  </a:cubicBezTo>
                  <a:cubicBezTo>
                    <a:pt x="6980" y="2185"/>
                    <a:pt x="6980" y="2157"/>
                    <a:pt x="6924" y="2138"/>
                  </a:cubicBezTo>
                </a:path>
              </a:pathLst>
            </a:cu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8" name="Freeform 4"/>
            <p:cNvSpPr>
              <a:spLocks noChangeArrowheads="1"/>
            </p:cNvSpPr>
            <p:nvPr/>
          </p:nvSpPr>
          <p:spPr bwMode="auto">
            <a:xfrm>
              <a:off x="1554163" y="5343525"/>
              <a:ext cx="6840537" cy="757238"/>
            </a:xfrm>
            <a:custGeom>
              <a:avLst/>
              <a:gdLst>
                <a:gd name="T0" fmla="*/ 0 w 19000"/>
                <a:gd name="T1" fmla="*/ 0 h 2103"/>
                <a:gd name="T2" fmla="*/ 0 w 19000"/>
                <a:gd name="T3" fmla="*/ 0 h 2103"/>
                <a:gd name="T4" fmla="*/ 0 w 19000"/>
                <a:gd name="T5" fmla="*/ 1472 h 2103"/>
                <a:gd name="T6" fmla="*/ 630 w 19000"/>
                <a:gd name="T7" fmla="*/ 2102 h 2103"/>
                <a:gd name="T8" fmla="*/ 18369 w 19000"/>
                <a:gd name="T9" fmla="*/ 2102 h 2103"/>
                <a:gd name="T10" fmla="*/ 18999 w 19000"/>
                <a:gd name="T11" fmla="*/ 1472 h 2103"/>
                <a:gd name="T12" fmla="*/ 18999 w 19000"/>
                <a:gd name="T13" fmla="*/ 0 h 2103"/>
                <a:gd name="T14" fmla="*/ 0 w 19000"/>
                <a:gd name="T15" fmla="*/ 0 h 2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2103">
                  <a:moveTo>
                    <a:pt x="0" y="0"/>
                  </a:moveTo>
                  <a:lnTo>
                    <a:pt x="0" y="0"/>
                  </a:lnTo>
                  <a:cubicBezTo>
                    <a:pt x="0" y="1472"/>
                    <a:pt x="0" y="1472"/>
                    <a:pt x="0" y="1472"/>
                  </a:cubicBezTo>
                  <a:cubicBezTo>
                    <a:pt x="0" y="1824"/>
                    <a:pt x="278" y="2102"/>
                    <a:pt x="630" y="2102"/>
                  </a:cubicBezTo>
                  <a:cubicBezTo>
                    <a:pt x="18369" y="2102"/>
                    <a:pt x="18369" y="2102"/>
                    <a:pt x="18369" y="2102"/>
                  </a:cubicBezTo>
                  <a:cubicBezTo>
                    <a:pt x="18712" y="2102"/>
                    <a:pt x="18999" y="1824"/>
                    <a:pt x="18999" y="1472"/>
                  </a:cubicBezTo>
                  <a:cubicBezTo>
                    <a:pt x="18999" y="0"/>
                    <a:pt x="18999" y="0"/>
                    <a:pt x="18999" y="0"/>
                  </a:cubicBezTo>
                  <a:lnTo>
                    <a:pt x="0" y="0"/>
                  </a:lnTo>
                </a:path>
              </a:pathLst>
            </a:custGeom>
            <a:solidFill>
              <a:srgbClr val="F4F4F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9" name="Freeform 5"/>
            <p:cNvSpPr>
              <a:spLocks noChangeArrowheads="1"/>
            </p:cNvSpPr>
            <p:nvPr/>
          </p:nvSpPr>
          <p:spPr bwMode="auto">
            <a:xfrm>
              <a:off x="3735388" y="6872288"/>
              <a:ext cx="2513012" cy="60325"/>
            </a:xfrm>
            <a:custGeom>
              <a:avLst/>
              <a:gdLst>
                <a:gd name="T0" fmla="*/ 6943 w 6981"/>
                <a:gd name="T1" fmla="*/ 0 h 167"/>
                <a:gd name="T2" fmla="*/ 6943 w 6981"/>
                <a:gd name="T3" fmla="*/ 0 h 167"/>
                <a:gd name="T4" fmla="*/ 27 w 6981"/>
                <a:gd name="T5" fmla="*/ 0 h 167"/>
                <a:gd name="T6" fmla="*/ 0 w 6981"/>
                <a:gd name="T7" fmla="*/ 37 h 167"/>
                <a:gd name="T8" fmla="*/ 0 w 6981"/>
                <a:gd name="T9" fmla="*/ 166 h 167"/>
                <a:gd name="T10" fmla="*/ 18 w 6981"/>
                <a:gd name="T11" fmla="*/ 166 h 167"/>
                <a:gd name="T12" fmla="*/ 6961 w 6981"/>
                <a:gd name="T13" fmla="*/ 166 h 167"/>
                <a:gd name="T14" fmla="*/ 6980 w 6981"/>
                <a:gd name="T15" fmla="*/ 166 h 167"/>
                <a:gd name="T16" fmla="*/ 6980 w 6981"/>
                <a:gd name="T17" fmla="*/ 37 h 167"/>
                <a:gd name="T18" fmla="*/ 6943 w 698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67">
                  <a:moveTo>
                    <a:pt x="6943" y="0"/>
                  </a:moveTo>
                  <a:lnTo>
                    <a:pt x="6943" y="0"/>
                  </a:lnTo>
                  <a:cubicBezTo>
                    <a:pt x="27" y="0"/>
                    <a:pt x="27" y="0"/>
                    <a:pt x="27" y="0"/>
                  </a:cubicBezTo>
                  <a:cubicBezTo>
                    <a:pt x="0" y="9"/>
                    <a:pt x="0" y="37"/>
                    <a:pt x="0" y="3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6961" y="166"/>
                    <a:pt x="6961" y="166"/>
                    <a:pt x="6961" y="166"/>
                  </a:cubicBezTo>
                  <a:cubicBezTo>
                    <a:pt x="6980" y="166"/>
                    <a:pt x="6980" y="166"/>
                    <a:pt x="6980" y="166"/>
                  </a:cubicBezTo>
                  <a:cubicBezTo>
                    <a:pt x="6980" y="37"/>
                    <a:pt x="6980" y="37"/>
                    <a:pt x="6980" y="37"/>
                  </a:cubicBezTo>
                  <a:cubicBezTo>
                    <a:pt x="6980" y="37"/>
                    <a:pt x="6980" y="18"/>
                    <a:pt x="6943" y="0"/>
                  </a:cubicBezTo>
                </a:path>
              </a:pathLst>
            </a:custGeom>
            <a:solidFill>
              <a:srgbClr val="D1D2D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0" name="Freeform 6"/>
            <p:cNvSpPr>
              <a:spLocks noChangeArrowheads="1"/>
            </p:cNvSpPr>
            <p:nvPr/>
          </p:nvSpPr>
          <p:spPr bwMode="auto">
            <a:xfrm>
              <a:off x="1874838" y="1503363"/>
              <a:ext cx="6196012" cy="3509962"/>
            </a:xfrm>
            <a:custGeom>
              <a:avLst/>
              <a:gdLst>
                <a:gd name="T0" fmla="*/ 17212 w 17213"/>
                <a:gd name="T1" fmla="*/ 9749 h 9750"/>
                <a:gd name="T2" fmla="*/ 0 w 17213"/>
                <a:gd name="T3" fmla="*/ 9749 h 9750"/>
                <a:gd name="T4" fmla="*/ 0 w 17213"/>
                <a:gd name="T5" fmla="*/ 0 h 9750"/>
                <a:gd name="T6" fmla="*/ 17212 w 17213"/>
                <a:gd name="T7" fmla="*/ 0 h 9750"/>
                <a:gd name="T8" fmla="*/ 17212 w 17213"/>
                <a:gd name="T9" fmla="*/ 9749 h 9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13" h="9750">
                  <a:moveTo>
                    <a:pt x="17212" y="9749"/>
                  </a:moveTo>
                  <a:lnTo>
                    <a:pt x="0" y="9749"/>
                  </a:lnTo>
                  <a:lnTo>
                    <a:pt x="0" y="0"/>
                  </a:lnTo>
                  <a:lnTo>
                    <a:pt x="17212" y="0"/>
                  </a:lnTo>
                  <a:lnTo>
                    <a:pt x="17212" y="9749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091749" y="794226"/>
            <a:ext cx="4662440" cy="264198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098343" y="2223433"/>
            <a:ext cx="1865276" cy="2766807"/>
            <a:chOff x="1463675" y="1554163"/>
            <a:chExt cx="2998788" cy="4448175"/>
          </a:xfrm>
        </p:grpSpPr>
        <p:sp>
          <p:nvSpPr>
            <p:cNvPr id="23" name="Freeform 1"/>
            <p:cNvSpPr>
              <a:spLocks noChangeArrowheads="1"/>
            </p:cNvSpPr>
            <p:nvPr/>
          </p:nvSpPr>
          <p:spPr bwMode="auto">
            <a:xfrm>
              <a:off x="4443413" y="2308225"/>
              <a:ext cx="19050" cy="252413"/>
            </a:xfrm>
            <a:custGeom>
              <a:avLst/>
              <a:gdLst>
                <a:gd name="T0" fmla="*/ 0 w 54"/>
                <a:gd name="T1" fmla="*/ 31 h 702"/>
                <a:gd name="T2" fmla="*/ 0 w 54"/>
                <a:gd name="T3" fmla="*/ 31 h 702"/>
                <a:gd name="T4" fmla="*/ 32 w 54"/>
                <a:gd name="T5" fmla="*/ 0 h 702"/>
                <a:gd name="T6" fmla="*/ 32 w 54"/>
                <a:gd name="T7" fmla="*/ 0 h 702"/>
                <a:gd name="T8" fmla="*/ 53 w 54"/>
                <a:gd name="T9" fmla="*/ 31 h 702"/>
                <a:gd name="T10" fmla="*/ 53 w 54"/>
                <a:gd name="T11" fmla="*/ 669 h 702"/>
                <a:gd name="T12" fmla="*/ 32 w 54"/>
                <a:gd name="T13" fmla="*/ 701 h 702"/>
                <a:gd name="T14" fmla="*/ 32 w 54"/>
                <a:gd name="T15" fmla="*/ 701 h 702"/>
                <a:gd name="T16" fmla="*/ 0 w 54"/>
                <a:gd name="T17" fmla="*/ 669 h 702"/>
                <a:gd name="T18" fmla="*/ 0 w 54"/>
                <a:gd name="T19" fmla="*/ 31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702">
                  <a:moveTo>
                    <a:pt x="0" y="31"/>
                  </a:moveTo>
                  <a:lnTo>
                    <a:pt x="0" y="31"/>
                  </a:lnTo>
                  <a:cubicBezTo>
                    <a:pt x="0" y="10"/>
                    <a:pt x="10" y="0"/>
                    <a:pt x="32" y="0"/>
                  </a:cubicBezTo>
                  <a:lnTo>
                    <a:pt x="32" y="0"/>
                  </a:lnTo>
                  <a:cubicBezTo>
                    <a:pt x="42" y="0"/>
                    <a:pt x="53" y="10"/>
                    <a:pt x="53" y="31"/>
                  </a:cubicBezTo>
                  <a:cubicBezTo>
                    <a:pt x="53" y="669"/>
                    <a:pt x="53" y="669"/>
                    <a:pt x="53" y="669"/>
                  </a:cubicBezTo>
                  <a:cubicBezTo>
                    <a:pt x="53" y="690"/>
                    <a:pt x="42" y="701"/>
                    <a:pt x="32" y="701"/>
                  </a:cubicBezTo>
                  <a:lnTo>
                    <a:pt x="32" y="701"/>
                  </a:lnTo>
                  <a:cubicBezTo>
                    <a:pt x="10" y="701"/>
                    <a:pt x="0" y="690"/>
                    <a:pt x="0" y="669"/>
                  </a:cubicBezTo>
                  <a:lnTo>
                    <a:pt x="0" y="31"/>
                  </a:lnTo>
                </a:path>
              </a:pathLst>
            </a:custGeom>
            <a:solidFill>
              <a:srgbClr val="2A2E3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4" name="Freeform 2"/>
            <p:cNvSpPr>
              <a:spLocks noChangeArrowheads="1"/>
            </p:cNvSpPr>
            <p:nvPr/>
          </p:nvSpPr>
          <p:spPr bwMode="auto">
            <a:xfrm>
              <a:off x="4443413" y="2609850"/>
              <a:ext cx="19050" cy="252413"/>
            </a:xfrm>
            <a:custGeom>
              <a:avLst/>
              <a:gdLst>
                <a:gd name="T0" fmla="*/ 0 w 54"/>
                <a:gd name="T1" fmla="*/ 32 h 702"/>
                <a:gd name="T2" fmla="*/ 0 w 54"/>
                <a:gd name="T3" fmla="*/ 32 h 702"/>
                <a:gd name="T4" fmla="*/ 32 w 54"/>
                <a:gd name="T5" fmla="*/ 0 h 702"/>
                <a:gd name="T6" fmla="*/ 32 w 54"/>
                <a:gd name="T7" fmla="*/ 0 h 702"/>
                <a:gd name="T8" fmla="*/ 53 w 54"/>
                <a:gd name="T9" fmla="*/ 32 h 702"/>
                <a:gd name="T10" fmla="*/ 53 w 54"/>
                <a:gd name="T11" fmla="*/ 659 h 702"/>
                <a:gd name="T12" fmla="*/ 32 w 54"/>
                <a:gd name="T13" fmla="*/ 701 h 702"/>
                <a:gd name="T14" fmla="*/ 32 w 54"/>
                <a:gd name="T15" fmla="*/ 701 h 702"/>
                <a:gd name="T16" fmla="*/ 0 w 54"/>
                <a:gd name="T17" fmla="*/ 659 h 702"/>
                <a:gd name="T18" fmla="*/ 0 w 54"/>
                <a:gd name="T19" fmla="*/ 3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702">
                  <a:moveTo>
                    <a:pt x="0" y="32"/>
                  </a:moveTo>
                  <a:lnTo>
                    <a:pt x="0" y="32"/>
                  </a:lnTo>
                  <a:cubicBezTo>
                    <a:pt x="0" y="11"/>
                    <a:pt x="10" y="0"/>
                    <a:pt x="32" y="0"/>
                  </a:cubicBezTo>
                  <a:lnTo>
                    <a:pt x="32" y="0"/>
                  </a:lnTo>
                  <a:cubicBezTo>
                    <a:pt x="42" y="0"/>
                    <a:pt x="53" y="11"/>
                    <a:pt x="53" y="32"/>
                  </a:cubicBezTo>
                  <a:cubicBezTo>
                    <a:pt x="53" y="659"/>
                    <a:pt x="53" y="659"/>
                    <a:pt x="53" y="659"/>
                  </a:cubicBezTo>
                  <a:cubicBezTo>
                    <a:pt x="53" y="680"/>
                    <a:pt x="42" y="701"/>
                    <a:pt x="32" y="701"/>
                  </a:cubicBezTo>
                  <a:lnTo>
                    <a:pt x="32" y="701"/>
                  </a:lnTo>
                  <a:cubicBezTo>
                    <a:pt x="10" y="701"/>
                    <a:pt x="0" y="680"/>
                    <a:pt x="0" y="659"/>
                  </a:cubicBezTo>
                  <a:lnTo>
                    <a:pt x="0" y="32"/>
                  </a:lnTo>
                </a:path>
              </a:pathLst>
            </a:custGeom>
            <a:solidFill>
              <a:srgbClr val="2A2E3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5" name="Freeform 3"/>
            <p:cNvSpPr>
              <a:spLocks noChangeArrowheads="1"/>
            </p:cNvSpPr>
            <p:nvPr/>
          </p:nvSpPr>
          <p:spPr bwMode="auto">
            <a:xfrm>
              <a:off x="1474788" y="1565275"/>
              <a:ext cx="2965450" cy="4425950"/>
            </a:xfrm>
            <a:custGeom>
              <a:avLst/>
              <a:gdLst>
                <a:gd name="T0" fmla="*/ 8235 w 8236"/>
                <a:gd name="T1" fmla="*/ 11741 h 12294"/>
                <a:gd name="T2" fmla="*/ 8235 w 8236"/>
                <a:gd name="T3" fmla="*/ 11741 h 12294"/>
                <a:gd name="T4" fmla="*/ 7683 w 8236"/>
                <a:gd name="T5" fmla="*/ 12293 h 12294"/>
                <a:gd name="T6" fmla="*/ 563 w 8236"/>
                <a:gd name="T7" fmla="*/ 12293 h 12294"/>
                <a:gd name="T8" fmla="*/ 0 w 8236"/>
                <a:gd name="T9" fmla="*/ 11741 h 12294"/>
                <a:gd name="T10" fmla="*/ 0 w 8236"/>
                <a:gd name="T11" fmla="*/ 553 h 12294"/>
                <a:gd name="T12" fmla="*/ 563 w 8236"/>
                <a:gd name="T13" fmla="*/ 0 h 12294"/>
                <a:gd name="T14" fmla="*/ 7683 w 8236"/>
                <a:gd name="T15" fmla="*/ 0 h 12294"/>
                <a:gd name="T16" fmla="*/ 8235 w 8236"/>
                <a:gd name="T17" fmla="*/ 553 h 12294"/>
                <a:gd name="T18" fmla="*/ 8235 w 8236"/>
                <a:gd name="T19" fmla="*/ 11741 h 1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36" h="12294">
                  <a:moveTo>
                    <a:pt x="8235" y="11741"/>
                  </a:moveTo>
                  <a:lnTo>
                    <a:pt x="8235" y="11741"/>
                  </a:lnTo>
                  <a:cubicBezTo>
                    <a:pt x="8235" y="12049"/>
                    <a:pt x="7991" y="12293"/>
                    <a:pt x="7683" y="12293"/>
                  </a:cubicBezTo>
                  <a:cubicBezTo>
                    <a:pt x="563" y="12293"/>
                    <a:pt x="563" y="12293"/>
                    <a:pt x="563" y="12293"/>
                  </a:cubicBezTo>
                  <a:cubicBezTo>
                    <a:pt x="255" y="12293"/>
                    <a:pt x="0" y="12049"/>
                    <a:pt x="0" y="11741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255"/>
                    <a:pt x="255" y="0"/>
                    <a:pt x="563" y="0"/>
                  </a:cubicBezTo>
                  <a:cubicBezTo>
                    <a:pt x="7683" y="0"/>
                    <a:pt x="7683" y="0"/>
                    <a:pt x="7683" y="0"/>
                  </a:cubicBezTo>
                  <a:cubicBezTo>
                    <a:pt x="7991" y="0"/>
                    <a:pt x="8235" y="255"/>
                    <a:pt x="8235" y="553"/>
                  </a:cubicBezTo>
                  <a:lnTo>
                    <a:pt x="8235" y="11741"/>
                  </a:lnTo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6" name="Freeform 4"/>
            <p:cNvSpPr>
              <a:spLocks noChangeArrowheads="1"/>
            </p:cNvSpPr>
            <p:nvPr/>
          </p:nvSpPr>
          <p:spPr bwMode="auto">
            <a:xfrm>
              <a:off x="1463675" y="1554163"/>
              <a:ext cx="2987675" cy="4448175"/>
            </a:xfrm>
            <a:custGeom>
              <a:avLst/>
              <a:gdLst>
                <a:gd name="T0" fmla="*/ 7715 w 8300"/>
                <a:gd name="T1" fmla="*/ 12357 h 12358"/>
                <a:gd name="T2" fmla="*/ 7715 w 8300"/>
                <a:gd name="T3" fmla="*/ 12357 h 12358"/>
                <a:gd name="T4" fmla="*/ 595 w 8300"/>
                <a:gd name="T5" fmla="*/ 12357 h 12358"/>
                <a:gd name="T6" fmla="*/ 0 w 8300"/>
                <a:gd name="T7" fmla="*/ 11773 h 12358"/>
                <a:gd name="T8" fmla="*/ 0 w 8300"/>
                <a:gd name="T9" fmla="*/ 585 h 12358"/>
                <a:gd name="T10" fmla="*/ 595 w 8300"/>
                <a:gd name="T11" fmla="*/ 0 h 12358"/>
                <a:gd name="T12" fmla="*/ 7715 w 8300"/>
                <a:gd name="T13" fmla="*/ 0 h 12358"/>
                <a:gd name="T14" fmla="*/ 8299 w 8300"/>
                <a:gd name="T15" fmla="*/ 585 h 12358"/>
                <a:gd name="T16" fmla="*/ 8299 w 8300"/>
                <a:gd name="T17" fmla="*/ 11773 h 12358"/>
                <a:gd name="T18" fmla="*/ 7715 w 8300"/>
                <a:gd name="T19" fmla="*/ 12357 h 12358"/>
                <a:gd name="T20" fmla="*/ 595 w 8300"/>
                <a:gd name="T21" fmla="*/ 64 h 12358"/>
                <a:gd name="T22" fmla="*/ 595 w 8300"/>
                <a:gd name="T23" fmla="*/ 64 h 12358"/>
                <a:gd name="T24" fmla="*/ 64 w 8300"/>
                <a:gd name="T25" fmla="*/ 585 h 12358"/>
                <a:gd name="T26" fmla="*/ 64 w 8300"/>
                <a:gd name="T27" fmla="*/ 11773 h 12358"/>
                <a:gd name="T28" fmla="*/ 595 w 8300"/>
                <a:gd name="T29" fmla="*/ 12294 h 12358"/>
                <a:gd name="T30" fmla="*/ 7715 w 8300"/>
                <a:gd name="T31" fmla="*/ 12294 h 12358"/>
                <a:gd name="T32" fmla="*/ 8246 w 8300"/>
                <a:gd name="T33" fmla="*/ 11773 h 12358"/>
                <a:gd name="T34" fmla="*/ 8246 w 8300"/>
                <a:gd name="T35" fmla="*/ 585 h 12358"/>
                <a:gd name="T36" fmla="*/ 7715 w 8300"/>
                <a:gd name="T37" fmla="*/ 64 h 12358"/>
                <a:gd name="T38" fmla="*/ 595 w 8300"/>
                <a:gd name="T39" fmla="*/ 64 h 1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00" h="12358">
                  <a:moveTo>
                    <a:pt x="7715" y="12357"/>
                  </a:moveTo>
                  <a:lnTo>
                    <a:pt x="7715" y="12357"/>
                  </a:lnTo>
                  <a:cubicBezTo>
                    <a:pt x="595" y="12357"/>
                    <a:pt x="595" y="12357"/>
                    <a:pt x="595" y="12357"/>
                  </a:cubicBezTo>
                  <a:cubicBezTo>
                    <a:pt x="266" y="12357"/>
                    <a:pt x="0" y="12092"/>
                    <a:pt x="0" y="11773"/>
                  </a:cubicBezTo>
                  <a:cubicBezTo>
                    <a:pt x="0" y="585"/>
                    <a:pt x="0" y="585"/>
                    <a:pt x="0" y="585"/>
                  </a:cubicBezTo>
                  <a:cubicBezTo>
                    <a:pt x="0" y="266"/>
                    <a:pt x="266" y="0"/>
                    <a:pt x="595" y="0"/>
                  </a:cubicBezTo>
                  <a:cubicBezTo>
                    <a:pt x="7715" y="0"/>
                    <a:pt x="7715" y="0"/>
                    <a:pt x="7715" y="0"/>
                  </a:cubicBezTo>
                  <a:cubicBezTo>
                    <a:pt x="8044" y="0"/>
                    <a:pt x="8299" y="266"/>
                    <a:pt x="8299" y="585"/>
                  </a:cubicBezTo>
                  <a:cubicBezTo>
                    <a:pt x="8299" y="11773"/>
                    <a:pt x="8299" y="11773"/>
                    <a:pt x="8299" y="11773"/>
                  </a:cubicBezTo>
                  <a:cubicBezTo>
                    <a:pt x="8299" y="12092"/>
                    <a:pt x="8044" y="12357"/>
                    <a:pt x="7715" y="12357"/>
                  </a:cubicBezTo>
                  <a:close/>
                  <a:moveTo>
                    <a:pt x="595" y="64"/>
                  </a:moveTo>
                  <a:lnTo>
                    <a:pt x="595" y="64"/>
                  </a:lnTo>
                  <a:cubicBezTo>
                    <a:pt x="298" y="64"/>
                    <a:pt x="64" y="298"/>
                    <a:pt x="64" y="585"/>
                  </a:cubicBezTo>
                  <a:cubicBezTo>
                    <a:pt x="64" y="11773"/>
                    <a:pt x="64" y="11773"/>
                    <a:pt x="64" y="11773"/>
                  </a:cubicBezTo>
                  <a:cubicBezTo>
                    <a:pt x="64" y="12060"/>
                    <a:pt x="298" y="12294"/>
                    <a:pt x="595" y="12294"/>
                  </a:cubicBezTo>
                  <a:cubicBezTo>
                    <a:pt x="7715" y="12294"/>
                    <a:pt x="7715" y="12294"/>
                    <a:pt x="7715" y="12294"/>
                  </a:cubicBezTo>
                  <a:cubicBezTo>
                    <a:pt x="8001" y="12294"/>
                    <a:pt x="8246" y="12060"/>
                    <a:pt x="8246" y="11773"/>
                  </a:cubicBezTo>
                  <a:cubicBezTo>
                    <a:pt x="8246" y="585"/>
                    <a:pt x="8246" y="585"/>
                    <a:pt x="8246" y="585"/>
                  </a:cubicBezTo>
                  <a:cubicBezTo>
                    <a:pt x="8246" y="298"/>
                    <a:pt x="8001" y="64"/>
                    <a:pt x="7715" y="64"/>
                  </a:cubicBezTo>
                  <a:cubicBezTo>
                    <a:pt x="595" y="64"/>
                    <a:pt x="595" y="64"/>
                    <a:pt x="595" y="64"/>
                  </a:cubicBezTo>
                  <a:close/>
                </a:path>
              </a:pathLst>
            </a:custGeom>
            <a:solidFill>
              <a:srgbClr val="2A2E3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7" name="Freeform 5"/>
            <p:cNvSpPr>
              <a:spLocks noChangeArrowheads="1"/>
            </p:cNvSpPr>
            <p:nvPr/>
          </p:nvSpPr>
          <p:spPr bwMode="auto">
            <a:xfrm>
              <a:off x="2847975" y="5673725"/>
              <a:ext cx="225425" cy="225425"/>
            </a:xfrm>
            <a:custGeom>
              <a:avLst/>
              <a:gdLst>
                <a:gd name="T0" fmla="*/ 627 w 628"/>
                <a:gd name="T1" fmla="*/ 308 h 627"/>
                <a:gd name="T2" fmla="*/ 627 w 628"/>
                <a:gd name="T3" fmla="*/ 308 h 627"/>
                <a:gd name="T4" fmla="*/ 318 w 628"/>
                <a:gd name="T5" fmla="*/ 626 h 627"/>
                <a:gd name="T6" fmla="*/ 0 w 628"/>
                <a:gd name="T7" fmla="*/ 308 h 627"/>
                <a:gd name="T8" fmla="*/ 318 w 628"/>
                <a:gd name="T9" fmla="*/ 0 h 627"/>
                <a:gd name="T10" fmla="*/ 627 w 628"/>
                <a:gd name="T11" fmla="*/ 308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8" h="627">
                  <a:moveTo>
                    <a:pt x="627" y="308"/>
                  </a:moveTo>
                  <a:lnTo>
                    <a:pt x="627" y="308"/>
                  </a:lnTo>
                  <a:cubicBezTo>
                    <a:pt x="627" y="488"/>
                    <a:pt x="488" y="626"/>
                    <a:pt x="318" y="626"/>
                  </a:cubicBezTo>
                  <a:cubicBezTo>
                    <a:pt x="138" y="626"/>
                    <a:pt x="0" y="488"/>
                    <a:pt x="0" y="308"/>
                  </a:cubicBezTo>
                  <a:cubicBezTo>
                    <a:pt x="0" y="138"/>
                    <a:pt x="138" y="0"/>
                    <a:pt x="318" y="0"/>
                  </a:cubicBezTo>
                  <a:cubicBezTo>
                    <a:pt x="488" y="0"/>
                    <a:pt x="627" y="138"/>
                    <a:pt x="627" y="308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8" name="Freeform 6"/>
            <p:cNvSpPr>
              <a:spLocks noChangeArrowheads="1"/>
            </p:cNvSpPr>
            <p:nvPr/>
          </p:nvSpPr>
          <p:spPr bwMode="auto">
            <a:xfrm>
              <a:off x="2916238" y="5738813"/>
              <a:ext cx="88900" cy="92075"/>
            </a:xfrm>
            <a:custGeom>
              <a:avLst/>
              <a:gdLst>
                <a:gd name="T0" fmla="*/ 191 w 245"/>
                <a:gd name="T1" fmla="*/ 255 h 256"/>
                <a:gd name="T2" fmla="*/ 191 w 245"/>
                <a:gd name="T3" fmla="*/ 255 h 256"/>
                <a:gd name="T4" fmla="*/ 53 w 245"/>
                <a:gd name="T5" fmla="*/ 255 h 256"/>
                <a:gd name="T6" fmla="*/ 0 w 245"/>
                <a:gd name="T7" fmla="*/ 202 h 256"/>
                <a:gd name="T8" fmla="*/ 0 w 245"/>
                <a:gd name="T9" fmla="*/ 53 h 256"/>
                <a:gd name="T10" fmla="*/ 53 w 245"/>
                <a:gd name="T11" fmla="*/ 0 h 256"/>
                <a:gd name="T12" fmla="*/ 191 w 245"/>
                <a:gd name="T13" fmla="*/ 0 h 256"/>
                <a:gd name="T14" fmla="*/ 244 w 245"/>
                <a:gd name="T15" fmla="*/ 53 h 256"/>
                <a:gd name="T16" fmla="*/ 244 w 245"/>
                <a:gd name="T17" fmla="*/ 202 h 256"/>
                <a:gd name="T18" fmla="*/ 191 w 245"/>
                <a:gd name="T19" fmla="*/ 255 h 256"/>
                <a:gd name="T20" fmla="*/ 53 w 245"/>
                <a:gd name="T21" fmla="*/ 21 h 256"/>
                <a:gd name="T22" fmla="*/ 53 w 245"/>
                <a:gd name="T23" fmla="*/ 21 h 256"/>
                <a:gd name="T24" fmla="*/ 21 w 245"/>
                <a:gd name="T25" fmla="*/ 53 h 256"/>
                <a:gd name="T26" fmla="*/ 21 w 245"/>
                <a:gd name="T27" fmla="*/ 202 h 256"/>
                <a:gd name="T28" fmla="*/ 53 w 245"/>
                <a:gd name="T29" fmla="*/ 234 h 256"/>
                <a:gd name="T30" fmla="*/ 191 w 245"/>
                <a:gd name="T31" fmla="*/ 234 h 256"/>
                <a:gd name="T32" fmla="*/ 223 w 245"/>
                <a:gd name="T33" fmla="*/ 202 h 256"/>
                <a:gd name="T34" fmla="*/ 223 w 245"/>
                <a:gd name="T35" fmla="*/ 53 h 256"/>
                <a:gd name="T36" fmla="*/ 191 w 245"/>
                <a:gd name="T37" fmla="*/ 21 h 256"/>
                <a:gd name="T38" fmla="*/ 53 w 245"/>
                <a:gd name="T39" fmla="*/ 21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5" h="256">
                  <a:moveTo>
                    <a:pt x="191" y="255"/>
                  </a:moveTo>
                  <a:lnTo>
                    <a:pt x="191" y="255"/>
                  </a:lnTo>
                  <a:cubicBezTo>
                    <a:pt x="53" y="255"/>
                    <a:pt x="53" y="255"/>
                    <a:pt x="53" y="255"/>
                  </a:cubicBezTo>
                  <a:cubicBezTo>
                    <a:pt x="21" y="255"/>
                    <a:pt x="0" y="234"/>
                    <a:pt x="0" y="20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2"/>
                    <a:pt x="21" y="0"/>
                    <a:pt x="53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223" y="0"/>
                    <a:pt x="244" y="32"/>
                    <a:pt x="244" y="5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4" y="234"/>
                    <a:pt x="223" y="255"/>
                    <a:pt x="191" y="255"/>
                  </a:cubicBezTo>
                  <a:close/>
                  <a:moveTo>
                    <a:pt x="53" y="21"/>
                  </a:moveTo>
                  <a:lnTo>
                    <a:pt x="53" y="21"/>
                  </a:lnTo>
                  <a:cubicBezTo>
                    <a:pt x="32" y="21"/>
                    <a:pt x="21" y="43"/>
                    <a:pt x="21" y="53"/>
                  </a:cubicBezTo>
                  <a:cubicBezTo>
                    <a:pt x="21" y="202"/>
                    <a:pt x="21" y="202"/>
                    <a:pt x="21" y="202"/>
                  </a:cubicBezTo>
                  <a:cubicBezTo>
                    <a:pt x="21" y="223"/>
                    <a:pt x="32" y="234"/>
                    <a:pt x="53" y="234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212" y="234"/>
                    <a:pt x="223" y="223"/>
                    <a:pt x="223" y="202"/>
                  </a:cubicBezTo>
                  <a:cubicBezTo>
                    <a:pt x="223" y="53"/>
                    <a:pt x="223" y="53"/>
                    <a:pt x="223" y="53"/>
                  </a:cubicBezTo>
                  <a:cubicBezTo>
                    <a:pt x="223" y="43"/>
                    <a:pt x="212" y="21"/>
                    <a:pt x="191" y="21"/>
                  </a:cubicBezTo>
                  <a:cubicBezTo>
                    <a:pt x="53" y="21"/>
                    <a:pt x="53" y="21"/>
                    <a:pt x="53" y="21"/>
                  </a:cubicBezTo>
                  <a:close/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9" name="Freeform 7"/>
            <p:cNvSpPr>
              <a:spLocks noChangeArrowheads="1"/>
            </p:cNvSpPr>
            <p:nvPr/>
          </p:nvSpPr>
          <p:spPr bwMode="auto">
            <a:xfrm>
              <a:off x="2940050" y="1757363"/>
              <a:ext cx="42863" cy="42862"/>
            </a:xfrm>
            <a:custGeom>
              <a:avLst/>
              <a:gdLst>
                <a:gd name="T0" fmla="*/ 117 w 118"/>
                <a:gd name="T1" fmla="*/ 53 h 118"/>
                <a:gd name="T2" fmla="*/ 117 w 118"/>
                <a:gd name="T3" fmla="*/ 53 h 118"/>
                <a:gd name="T4" fmla="*/ 63 w 118"/>
                <a:gd name="T5" fmla="*/ 117 h 118"/>
                <a:gd name="T6" fmla="*/ 0 w 118"/>
                <a:gd name="T7" fmla="*/ 53 h 118"/>
                <a:gd name="T8" fmla="*/ 63 w 118"/>
                <a:gd name="T9" fmla="*/ 0 h 118"/>
                <a:gd name="T10" fmla="*/ 117 w 118"/>
                <a:gd name="T11" fmla="*/ 5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117" y="53"/>
                  </a:moveTo>
                  <a:lnTo>
                    <a:pt x="117" y="53"/>
                  </a:lnTo>
                  <a:cubicBezTo>
                    <a:pt x="117" y="85"/>
                    <a:pt x="95" y="117"/>
                    <a:pt x="63" y="117"/>
                  </a:cubicBezTo>
                  <a:cubicBezTo>
                    <a:pt x="32" y="117"/>
                    <a:pt x="0" y="85"/>
                    <a:pt x="0" y="53"/>
                  </a:cubicBezTo>
                  <a:cubicBezTo>
                    <a:pt x="0" y="22"/>
                    <a:pt x="32" y="0"/>
                    <a:pt x="63" y="0"/>
                  </a:cubicBezTo>
                  <a:cubicBezTo>
                    <a:pt x="95" y="0"/>
                    <a:pt x="117" y="22"/>
                    <a:pt x="117" y="5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0" name="Freeform 8"/>
            <p:cNvSpPr>
              <a:spLocks noChangeArrowheads="1"/>
            </p:cNvSpPr>
            <p:nvPr/>
          </p:nvSpPr>
          <p:spPr bwMode="auto">
            <a:xfrm>
              <a:off x="1597025" y="1968500"/>
              <a:ext cx="2732088" cy="3611563"/>
            </a:xfrm>
            <a:custGeom>
              <a:avLst/>
              <a:gdLst>
                <a:gd name="T0" fmla="*/ 7587 w 7588"/>
                <a:gd name="T1" fmla="*/ 10030 h 10031"/>
                <a:gd name="T2" fmla="*/ 0 w 7588"/>
                <a:gd name="T3" fmla="*/ 10030 h 10031"/>
                <a:gd name="T4" fmla="*/ 0 w 7588"/>
                <a:gd name="T5" fmla="*/ 0 h 10031"/>
                <a:gd name="T6" fmla="*/ 7587 w 7588"/>
                <a:gd name="T7" fmla="*/ 0 h 10031"/>
                <a:gd name="T8" fmla="*/ 7587 w 7588"/>
                <a:gd name="T9" fmla="*/ 10030 h 10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8" h="10031">
                  <a:moveTo>
                    <a:pt x="7587" y="10030"/>
                  </a:moveTo>
                  <a:lnTo>
                    <a:pt x="0" y="10030"/>
                  </a:lnTo>
                  <a:lnTo>
                    <a:pt x="0" y="0"/>
                  </a:lnTo>
                  <a:lnTo>
                    <a:pt x="7587" y="0"/>
                  </a:lnTo>
                  <a:lnTo>
                    <a:pt x="7587" y="1003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3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180933" y="2479442"/>
            <a:ext cx="1699011" cy="224623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8881342" y="2928545"/>
            <a:ext cx="1007345" cy="2118060"/>
            <a:chOff x="5348288" y="496888"/>
            <a:chExt cx="3155950" cy="6635750"/>
          </a:xfrm>
        </p:grpSpPr>
        <p:grpSp>
          <p:nvGrpSpPr>
            <p:cNvPr id="33" name="Group 32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35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6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7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8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9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0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34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rgbClr val="26292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4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960613" y="3223231"/>
            <a:ext cx="848297" cy="151158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1590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  <p:bldP spid="21" grpId="0"/>
      <p:bldP spid="31" grpId="0"/>
      <p:bldP spid="41" grpId="0"/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8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33" name="Rectangle 32"/>
          <p:cNvSpPr/>
          <p:nvPr/>
        </p:nvSpPr>
        <p:spPr>
          <a:xfrm>
            <a:off x="0" y="-2"/>
            <a:ext cx="12192000" cy="4589491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021453" y="577287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019977" y="519175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188268" y="812774"/>
            <a:ext cx="6852528" cy="3929589"/>
            <a:chOff x="1573213" y="2011363"/>
            <a:chExt cx="6840537" cy="3922712"/>
          </a:xfrm>
        </p:grpSpPr>
        <p:sp>
          <p:nvSpPr>
            <p:cNvPr id="12" name="Freeform 1"/>
            <p:cNvSpPr>
              <a:spLocks noChangeArrowheads="1"/>
            </p:cNvSpPr>
            <p:nvPr/>
          </p:nvSpPr>
          <p:spPr bwMode="auto">
            <a:xfrm>
              <a:off x="2241550" y="2011363"/>
              <a:ext cx="5532438" cy="3798887"/>
            </a:xfrm>
            <a:custGeom>
              <a:avLst/>
              <a:gdLst>
                <a:gd name="T0" fmla="*/ 15366 w 15367"/>
                <a:gd name="T1" fmla="*/ 10129 h 10553"/>
                <a:gd name="T2" fmla="*/ 15366 w 15367"/>
                <a:gd name="T3" fmla="*/ 10129 h 10553"/>
                <a:gd name="T4" fmla="*/ 14950 w 15367"/>
                <a:gd name="T5" fmla="*/ 10552 h 10553"/>
                <a:gd name="T6" fmla="*/ 423 w 15367"/>
                <a:gd name="T7" fmla="*/ 10552 h 10553"/>
                <a:gd name="T8" fmla="*/ 0 w 15367"/>
                <a:gd name="T9" fmla="*/ 10129 h 10553"/>
                <a:gd name="T10" fmla="*/ 0 w 15367"/>
                <a:gd name="T11" fmla="*/ 416 h 10553"/>
                <a:gd name="T12" fmla="*/ 423 w 15367"/>
                <a:gd name="T13" fmla="*/ 0 h 10553"/>
                <a:gd name="T14" fmla="*/ 14950 w 15367"/>
                <a:gd name="T15" fmla="*/ 0 h 10553"/>
                <a:gd name="T16" fmla="*/ 15366 w 15367"/>
                <a:gd name="T17" fmla="*/ 416 h 10553"/>
                <a:gd name="T18" fmla="*/ 15366 w 15367"/>
                <a:gd name="T19" fmla="*/ 10129 h 10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67" h="10553">
                  <a:moveTo>
                    <a:pt x="15366" y="10129"/>
                  </a:moveTo>
                  <a:lnTo>
                    <a:pt x="15366" y="10129"/>
                  </a:lnTo>
                  <a:cubicBezTo>
                    <a:pt x="15366" y="10365"/>
                    <a:pt x="15178" y="10552"/>
                    <a:pt x="14950" y="10552"/>
                  </a:cubicBezTo>
                  <a:cubicBezTo>
                    <a:pt x="423" y="10552"/>
                    <a:pt x="423" y="10552"/>
                    <a:pt x="423" y="10552"/>
                  </a:cubicBezTo>
                  <a:cubicBezTo>
                    <a:pt x="187" y="10552"/>
                    <a:pt x="0" y="10365"/>
                    <a:pt x="0" y="10129"/>
                  </a:cubicBezTo>
                  <a:cubicBezTo>
                    <a:pt x="0" y="416"/>
                    <a:pt x="0" y="416"/>
                    <a:pt x="0" y="416"/>
                  </a:cubicBezTo>
                  <a:cubicBezTo>
                    <a:pt x="0" y="187"/>
                    <a:pt x="187" y="0"/>
                    <a:pt x="423" y="0"/>
                  </a:cubicBezTo>
                  <a:cubicBezTo>
                    <a:pt x="14950" y="0"/>
                    <a:pt x="14950" y="0"/>
                    <a:pt x="14950" y="0"/>
                  </a:cubicBezTo>
                  <a:cubicBezTo>
                    <a:pt x="15178" y="0"/>
                    <a:pt x="15366" y="187"/>
                    <a:pt x="15366" y="416"/>
                  </a:cubicBezTo>
                  <a:lnTo>
                    <a:pt x="15366" y="10129"/>
                  </a:lnTo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3" name="Freeform 2"/>
            <p:cNvSpPr>
              <a:spLocks noChangeArrowheads="1"/>
            </p:cNvSpPr>
            <p:nvPr/>
          </p:nvSpPr>
          <p:spPr bwMode="auto">
            <a:xfrm>
              <a:off x="1573213" y="5726113"/>
              <a:ext cx="6840537" cy="207962"/>
            </a:xfrm>
            <a:custGeom>
              <a:avLst/>
              <a:gdLst>
                <a:gd name="T0" fmla="*/ 18999 w 19000"/>
                <a:gd name="T1" fmla="*/ 347 h 577"/>
                <a:gd name="T2" fmla="*/ 18999 w 19000"/>
                <a:gd name="T3" fmla="*/ 347 h 577"/>
                <a:gd name="T4" fmla="*/ 18284 w 19000"/>
                <a:gd name="T5" fmla="*/ 576 h 577"/>
                <a:gd name="T6" fmla="*/ 742 w 19000"/>
                <a:gd name="T7" fmla="*/ 576 h 577"/>
                <a:gd name="T8" fmla="*/ 0 w 19000"/>
                <a:gd name="T9" fmla="*/ 347 h 577"/>
                <a:gd name="T10" fmla="*/ 0 w 19000"/>
                <a:gd name="T11" fmla="*/ 0 h 577"/>
                <a:gd name="T12" fmla="*/ 18999 w 19000"/>
                <a:gd name="T13" fmla="*/ 0 h 577"/>
                <a:gd name="T14" fmla="*/ 18999 w 19000"/>
                <a:gd name="T15" fmla="*/ 34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577">
                  <a:moveTo>
                    <a:pt x="18999" y="347"/>
                  </a:moveTo>
                  <a:lnTo>
                    <a:pt x="18999" y="347"/>
                  </a:lnTo>
                  <a:cubicBezTo>
                    <a:pt x="18999" y="347"/>
                    <a:pt x="18693" y="576"/>
                    <a:pt x="18284" y="576"/>
                  </a:cubicBezTo>
                  <a:cubicBezTo>
                    <a:pt x="17875" y="576"/>
                    <a:pt x="1095" y="576"/>
                    <a:pt x="742" y="576"/>
                  </a:cubicBezTo>
                  <a:cubicBezTo>
                    <a:pt x="395" y="576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99" y="0"/>
                    <a:pt x="18999" y="0"/>
                    <a:pt x="18999" y="0"/>
                  </a:cubicBezTo>
                  <a:lnTo>
                    <a:pt x="18999" y="347"/>
                  </a:lnTo>
                </a:path>
              </a:pathLst>
            </a:custGeom>
            <a:solidFill>
              <a:srgbClr val="F4F4F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4" name="Freeform 3"/>
            <p:cNvSpPr>
              <a:spLocks noChangeArrowheads="1"/>
            </p:cNvSpPr>
            <p:nvPr/>
          </p:nvSpPr>
          <p:spPr bwMode="auto">
            <a:xfrm>
              <a:off x="1573213" y="5849938"/>
              <a:ext cx="6840537" cy="82550"/>
            </a:xfrm>
            <a:custGeom>
              <a:avLst/>
              <a:gdLst>
                <a:gd name="T0" fmla="*/ 0 w 19000"/>
                <a:gd name="T1" fmla="*/ 0 h 230"/>
                <a:gd name="T2" fmla="*/ 0 w 19000"/>
                <a:gd name="T3" fmla="*/ 0 h 230"/>
                <a:gd name="T4" fmla="*/ 742 w 19000"/>
                <a:gd name="T5" fmla="*/ 229 h 230"/>
                <a:gd name="T6" fmla="*/ 18284 w 19000"/>
                <a:gd name="T7" fmla="*/ 229 h 230"/>
                <a:gd name="T8" fmla="*/ 18999 w 19000"/>
                <a:gd name="T9" fmla="*/ 0 h 230"/>
                <a:gd name="T10" fmla="*/ 0 w 19000"/>
                <a:gd name="T11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00" h="23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95" y="229"/>
                    <a:pt x="742" y="229"/>
                  </a:cubicBezTo>
                  <a:cubicBezTo>
                    <a:pt x="1095" y="229"/>
                    <a:pt x="17875" y="229"/>
                    <a:pt x="18284" y="229"/>
                  </a:cubicBezTo>
                  <a:cubicBezTo>
                    <a:pt x="18693" y="229"/>
                    <a:pt x="18999" y="0"/>
                    <a:pt x="18999" y="0"/>
                  </a:cubicBezTo>
                  <a:lnTo>
                    <a:pt x="0" y="0"/>
                  </a:lnTo>
                </a:path>
              </a:pathLst>
            </a:custGeom>
            <a:solidFill>
              <a:srgbClr val="E2E2E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5" name="Freeform 4"/>
            <p:cNvSpPr>
              <a:spLocks noChangeArrowheads="1"/>
            </p:cNvSpPr>
            <p:nvPr/>
          </p:nvSpPr>
          <p:spPr bwMode="auto">
            <a:xfrm>
              <a:off x="4508500" y="5726113"/>
              <a:ext cx="973138" cy="77787"/>
            </a:xfrm>
            <a:custGeom>
              <a:avLst/>
              <a:gdLst>
                <a:gd name="T0" fmla="*/ 0 w 2704"/>
                <a:gd name="T1" fmla="*/ 0 h 216"/>
                <a:gd name="T2" fmla="*/ 0 w 2704"/>
                <a:gd name="T3" fmla="*/ 0 h 216"/>
                <a:gd name="T4" fmla="*/ 298 w 2704"/>
                <a:gd name="T5" fmla="*/ 215 h 216"/>
                <a:gd name="T6" fmla="*/ 2405 w 2704"/>
                <a:gd name="T7" fmla="*/ 215 h 216"/>
                <a:gd name="T8" fmla="*/ 2703 w 2704"/>
                <a:gd name="T9" fmla="*/ 0 h 216"/>
                <a:gd name="T10" fmla="*/ 0 w 2704"/>
                <a:gd name="T1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4" h="216">
                  <a:moveTo>
                    <a:pt x="0" y="0"/>
                  </a:moveTo>
                  <a:lnTo>
                    <a:pt x="0" y="0"/>
                  </a:lnTo>
                  <a:cubicBezTo>
                    <a:pt x="41" y="125"/>
                    <a:pt x="159" y="215"/>
                    <a:pt x="298" y="215"/>
                  </a:cubicBezTo>
                  <a:cubicBezTo>
                    <a:pt x="2405" y="215"/>
                    <a:pt x="2405" y="215"/>
                    <a:pt x="2405" y="215"/>
                  </a:cubicBezTo>
                  <a:cubicBezTo>
                    <a:pt x="2543" y="215"/>
                    <a:pt x="2661" y="125"/>
                    <a:pt x="2703" y="0"/>
                  </a:cubicBezTo>
                  <a:lnTo>
                    <a:pt x="0" y="0"/>
                  </a:lnTo>
                </a:path>
              </a:pathLst>
            </a:custGeom>
            <a:solidFill>
              <a:srgbClr val="D1D2D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8" name="Freeform 5"/>
            <p:cNvSpPr>
              <a:spLocks noChangeArrowheads="1"/>
            </p:cNvSpPr>
            <p:nvPr/>
          </p:nvSpPr>
          <p:spPr bwMode="auto">
            <a:xfrm>
              <a:off x="7675563" y="5775325"/>
              <a:ext cx="307975" cy="30163"/>
            </a:xfrm>
            <a:custGeom>
              <a:avLst/>
              <a:gdLst>
                <a:gd name="T0" fmla="*/ 853 w 854"/>
                <a:gd name="T1" fmla="*/ 42 h 84"/>
                <a:gd name="T2" fmla="*/ 853 w 854"/>
                <a:gd name="T3" fmla="*/ 42 h 84"/>
                <a:gd name="T4" fmla="*/ 811 w 854"/>
                <a:gd name="T5" fmla="*/ 83 h 84"/>
                <a:gd name="T6" fmla="*/ 42 w 854"/>
                <a:gd name="T7" fmla="*/ 83 h 84"/>
                <a:gd name="T8" fmla="*/ 0 w 854"/>
                <a:gd name="T9" fmla="*/ 42 h 84"/>
                <a:gd name="T10" fmla="*/ 0 w 854"/>
                <a:gd name="T11" fmla="*/ 42 h 84"/>
                <a:gd name="T12" fmla="*/ 42 w 854"/>
                <a:gd name="T13" fmla="*/ 0 h 84"/>
                <a:gd name="T14" fmla="*/ 811 w 854"/>
                <a:gd name="T15" fmla="*/ 0 h 84"/>
                <a:gd name="T16" fmla="*/ 853 w 854"/>
                <a:gd name="T17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4" h="84">
                  <a:moveTo>
                    <a:pt x="853" y="42"/>
                  </a:moveTo>
                  <a:lnTo>
                    <a:pt x="853" y="42"/>
                  </a:lnTo>
                  <a:cubicBezTo>
                    <a:pt x="853" y="69"/>
                    <a:pt x="832" y="83"/>
                    <a:pt x="811" y="83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21" y="83"/>
                    <a:pt x="0" y="69"/>
                    <a:pt x="0" y="42"/>
                  </a:cubicBezTo>
                  <a:lnTo>
                    <a:pt x="0" y="42"/>
                  </a:lnTo>
                  <a:cubicBezTo>
                    <a:pt x="0" y="21"/>
                    <a:pt x="21" y="0"/>
                    <a:pt x="42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32" y="0"/>
                    <a:pt x="853" y="21"/>
                    <a:pt x="853" y="42"/>
                  </a:cubicBezTo>
                </a:path>
              </a:pathLst>
            </a:custGeom>
            <a:solidFill>
              <a:srgbClr val="D1D2D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9" name="Freeform 6"/>
            <p:cNvSpPr>
              <a:spLocks noChangeArrowheads="1"/>
            </p:cNvSpPr>
            <p:nvPr/>
          </p:nvSpPr>
          <p:spPr bwMode="auto">
            <a:xfrm>
              <a:off x="5014913" y="2092325"/>
              <a:ext cx="30162" cy="30163"/>
            </a:xfrm>
            <a:custGeom>
              <a:avLst/>
              <a:gdLst>
                <a:gd name="T0" fmla="*/ 83 w 84"/>
                <a:gd name="T1" fmla="*/ 41 h 84"/>
                <a:gd name="T2" fmla="*/ 83 w 84"/>
                <a:gd name="T3" fmla="*/ 41 h 84"/>
                <a:gd name="T4" fmla="*/ 42 w 84"/>
                <a:gd name="T5" fmla="*/ 83 h 84"/>
                <a:gd name="T6" fmla="*/ 0 w 84"/>
                <a:gd name="T7" fmla="*/ 41 h 84"/>
                <a:gd name="T8" fmla="*/ 42 w 84"/>
                <a:gd name="T9" fmla="*/ 0 h 84"/>
                <a:gd name="T10" fmla="*/ 83 w 84"/>
                <a:gd name="T11" fmla="*/ 4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84">
                  <a:moveTo>
                    <a:pt x="83" y="41"/>
                  </a:moveTo>
                  <a:lnTo>
                    <a:pt x="83" y="41"/>
                  </a:lnTo>
                  <a:cubicBezTo>
                    <a:pt x="83" y="69"/>
                    <a:pt x="70" y="83"/>
                    <a:pt x="42" y="83"/>
                  </a:cubicBezTo>
                  <a:cubicBezTo>
                    <a:pt x="21" y="83"/>
                    <a:pt x="0" y="69"/>
                    <a:pt x="0" y="41"/>
                  </a:cubicBezTo>
                  <a:cubicBezTo>
                    <a:pt x="0" y="21"/>
                    <a:pt x="21" y="0"/>
                    <a:pt x="42" y="0"/>
                  </a:cubicBezTo>
                  <a:cubicBezTo>
                    <a:pt x="70" y="0"/>
                    <a:pt x="83" y="21"/>
                    <a:pt x="83" y="41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0" name="Freeform 7"/>
            <p:cNvSpPr>
              <a:spLocks noChangeArrowheads="1"/>
            </p:cNvSpPr>
            <p:nvPr/>
          </p:nvSpPr>
          <p:spPr bwMode="auto">
            <a:xfrm>
              <a:off x="2386013" y="2184400"/>
              <a:ext cx="5245100" cy="3314700"/>
            </a:xfrm>
            <a:custGeom>
              <a:avLst/>
              <a:gdLst>
                <a:gd name="T0" fmla="*/ 14568 w 14569"/>
                <a:gd name="T1" fmla="*/ 9207 h 9208"/>
                <a:gd name="T2" fmla="*/ 0 w 14569"/>
                <a:gd name="T3" fmla="*/ 9207 h 9208"/>
                <a:gd name="T4" fmla="*/ 0 w 14569"/>
                <a:gd name="T5" fmla="*/ 0 h 9208"/>
                <a:gd name="T6" fmla="*/ 14568 w 14569"/>
                <a:gd name="T7" fmla="*/ 0 h 9208"/>
                <a:gd name="T8" fmla="*/ 14568 w 14569"/>
                <a:gd name="T9" fmla="*/ 9207 h 9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69" h="9208">
                  <a:moveTo>
                    <a:pt x="14568" y="9207"/>
                  </a:moveTo>
                  <a:lnTo>
                    <a:pt x="0" y="9207"/>
                  </a:lnTo>
                  <a:lnTo>
                    <a:pt x="0" y="0"/>
                  </a:lnTo>
                  <a:lnTo>
                    <a:pt x="14568" y="0"/>
                  </a:lnTo>
                  <a:lnTo>
                    <a:pt x="14568" y="920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1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003493" y="972512"/>
            <a:ext cx="5255107" cy="332124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451891" y="2010909"/>
            <a:ext cx="1474855" cy="3101052"/>
            <a:chOff x="5348288" y="496888"/>
            <a:chExt cx="3155950" cy="6635750"/>
          </a:xfrm>
        </p:grpSpPr>
        <p:grpSp>
          <p:nvGrpSpPr>
            <p:cNvPr id="23" name="Group 22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25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6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7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8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9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0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24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31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2576949" y="2455985"/>
            <a:ext cx="1241991" cy="221311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7783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21" grpId="0"/>
      <p:bldP spid="31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1" name="Rectangle 10"/>
          <p:cNvSpPr/>
          <p:nvPr/>
        </p:nvSpPr>
        <p:spPr>
          <a:xfrm>
            <a:off x="0" y="-2"/>
            <a:ext cx="12192000" cy="4589491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264" y="958225"/>
            <a:ext cx="5626688" cy="3871161"/>
          </a:xfrm>
          <a:prstGeom prst="rect">
            <a:avLst/>
          </a:prstGeom>
        </p:spPr>
      </p:pic>
      <p:sp>
        <p:nvSpPr>
          <p:cNvPr id="18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2628746" y="1378839"/>
            <a:ext cx="4743349" cy="341836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095" y="1211505"/>
            <a:ext cx="2176275" cy="3871161"/>
          </a:xfrm>
          <a:prstGeom prst="rect">
            <a:avLst/>
          </a:prstGeom>
        </p:spPr>
      </p:pic>
      <p:sp>
        <p:nvSpPr>
          <p:cNvPr id="2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408671" y="1610410"/>
            <a:ext cx="2104336" cy="34361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021453" y="577287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3019977" y="519175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6133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21" grpId="0"/>
      <p:bldP spid="1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1" name="Rectangle 10"/>
          <p:cNvSpPr/>
          <p:nvPr/>
        </p:nvSpPr>
        <p:spPr>
          <a:xfrm>
            <a:off x="0" y="-2"/>
            <a:ext cx="12192000" cy="4589491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660" y="322438"/>
            <a:ext cx="2633293" cy="4684105"/>
          </a:xfrm>
          <a:prstGeom prst="rect">
            <a:avLst/>
          </a:prstGeom>
        </p:spPr>
      </p:pic>
      <p:sp>
        <p:nvSpPr>
          <p:cNvPr id="18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820791" y="806391"/>
            <a:ext cx="2546247" cy="415779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021453" y="577287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3019977" y="519175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2014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2" name="Rectangle 11"/>
          <p:cNvSpPr/>
          <p:nvPr/>
        </p:nvSpPr>
        <p:spPr>
          <a:xfrm>
            <a:off x="0" y="-2"/>
            <a:ext cx="12192000" cy="4589491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378" y="360665"/>
            <a:ext cx="6808293" cy="4684105"/>
          </a:xfrm>
          <a:prstGeom prst="rect">
            <a:avLst/>
          </a:prstGeom>
        </p:spPr>
      </p:pic>
      <p:sp>
        <p:nvSpPr>
          <p:cNvPr id="3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735925" y="868359"/>
            <a:ext cx="6713521" cy="413437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021453" y="577287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019977" y="519175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9872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2" grpId="0"/>
      <p:bldP spid="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2" name="Rectangle 11"/>
          <p:cNvSpPr/>
          <p:nvPr/>
        </p:nvSpPr>
        <p:spPr>
          <a:xfrm>
            <a:off x="0" y="-2"/>
            <a:ext cx="12192000" cy="4589491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68" y="650083"/>
            <a:ext cx="2607733" cy="4487333"/>
          </a:xfrm>
          <a:prstGeom prst="rect">
            <a:avLst/>
          </a:prstGeom>
        </p:spPr>
      </p:pic>
      <p:sp>
        <p:nvSpPr>
          <p:cNvPr id="2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055124" y="1227771"/>
            <a:ext cx="2072408" cy="3350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021453" y="577287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019977" y="519175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563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2" name="Rectangle 11"/>
          <p:cNvSpPr/>
          <p:nvPr/>
        </p:nvSpPr>
        <p:spPr>
          <a:xfrm>
            <a:off x="0" y="-2"/>
            <a:ext cx="12192000" cy="4589491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021453" y="577287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3019977" y="519175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540" y="440910"/>
            <a:ext cx="2446808" cy="4684105"/>
          </a:xfrm>
          <a:prstGeom prst="rect">
            <a:avLst/>
          </a:prstGeom>
        </p:spPr>
      </p:pic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079476" y="1273178"/>
            <a:ext cx="2059776" cy="344561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02563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  <p:bldP spid="15" grpId="0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9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2"/>
          <p:cNvSpPr>
            <a:spLocks noGrp="1"/>
          </p:cNvSpPr>
          <p:nvPr>
            <p:ph type="subTitle" idx="1"/>
          </p:nvPr>
        </p:nvSpPr>
        <p:spPr>
          <a:xfrm>
            <a:off x="3021453" y="577287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7" name="Title 1"/>
          <p:cNvSpPr>
            <a:spLocks noGrp="1"/>
          </p:cNvSpPr>
          <p:nvPr>
            <p:ph type="ctrTitle"/>
          </p:nvPr>
        </p:nvSpPr>
        <p:spPr>
          <a:xfrm>
            <a:off x="3019977" y="519175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40" name="Rectangle 39"/>
          <p:cNvSpPr/>
          <p:nvPr/>
        </p:nvSpPr>
        <p:spPr>
          <a:xfrm>
            <a:off x="0" y="-2"/>
            <a:ext cx="12192000" cy="4589491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0"/>
          <p:cNvGrpSpPr/>
          <p:nvPr/>
        </p:nvGrpSpPr>
        <p:grpSpPr>
          <a:xfrm>
            <a:off x="4475359" y="808114"/>
            <a:ext cx="3241176" cy="4156829"/>
            <a:chOff x="2852738" y="509588"/>
            <a:chExt cx="4737100" cy="6075362"/>
          </a:xfrm>
        </p:grpSpPr>
        <p:pic>
          <p:nvPicPr>
            <p:cNvPr id="14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622300"/>
              <a:ext cx="4518025" cy="5870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622300"/>
              <a:ext cx="4518025" cy="390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6102350"/>
              <a:ext cx="4518025" cy="390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9100" y="622300"/>
              <a:ext cx="420688" cy="5870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788" y="622300"/>
              <a:ext cx="420687" cy="5870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9" name="Freeform 6"/>
            <p:cNvSpPr>
              <a:spLocks noChangeArrowheads="1"/>
            </p:cNvSpPr>
            <p:nvPr/>
          </p:nvSpPr>
          <p:spPr bwMode="auto">
            <a:xfrm>
              <a:off x="2852738" y="509588"/>
              <a:ext cx="4737100" cy="225425"/>
            </a:xfrm>
            <a:custGeom>
              <a:avLst/>
              <a:gdLst>
                <a:gd name="T0" fmla="*/ 12467 w 13157"/>
                <a:gd name="T1" fmla="*/ 626 h 627"/>
                <a:gd name="T2" fmla="*/ 668 w 13157"/>
                <a:gd name="T3" fmla="*/ 626 h 627"/>
                <a:gd name="T4" fmla="*/ 0 w 13157"/>
                <a:gd name="T5" fmla="*/ 0 h 627"/>
                <a:gd name="T6" fmla="*/ 13156 w 13157"/>
                <a:gd name="T7" fmla="*/ 0 h 627"/>
                <a:gd name="T8" fmla="*/ 12467 w 13157"/>
                <a:gd name="T9" fmla="*/ 626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7" h="627">
                  <a:moveTo>
                    <a:pt x="12467" y="626"/>
                  </a:moveTo>
                  <a:lnTo>
                    <a:pt x="668" y="626"/>
                  </a:lnTo>
                  <a:lnTo>
                    <a:pt x="0" y="0"/>
                  </a:lnTo>
                  <a:lnTo>
                    <a:pt x="13156" y="0"/>
                  </a:lnTo>
                  <a:lnTo>
                    <a:pt x="12467" y="626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0" name="Freeform 7"/>
            <p:cNvSpPr>
              <a:spLocks noChangeArrowheads="1"/>
            </p:cNvSpPr>
            <p:nvPr/>
          </p:nvSpPr>
          <p:spPr bwMode="auto">
            <a:xfrm>
              <a:off x="2852738" y="509588"/>
              <a:ext cx="4737100" cy="225425"/>
            </a:xfrm>
            <a:custGeom>
              <a:avLst/>
              <a:gdLst>
                <a:gd name="T0" fmla="*/ 0 w 13157"/>
                <a:gd name="T1" fmla="*/ 0 h 627"/>
                <a:gd name="T2" fmla="*/ 13156 w 13157"/>
                <a:gd name="T3" fmla="*/ 0 h 627"/>
                <a:gd name="T4" fmla="*/ 13156 w 13157"/>
                <a:gd name="T5" fmla="*/ 626 h 627"/>
                <a:gd name="T6" fmla="*/ 0 w 13157"/>
                <a:gd name="T7" fmla="*/ 626 h 627"/>
                <a:gd name="T8" fmla="*/ 0 w 13157"/>
                <a:gd name="T9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7" h="627">
                  <a:moveTo>
                    <a:pt x="0" y="0"/>
                  </a:moveTo>
                  <a:lnTo>
                    <a:pt x="13156" y="0"/>
                  </a:lnTo>
                  <a:lnTo>
                    <a:pt x="13156" y="626"/>
                  </a:lnTo>
                  <a:lnTo>
                    <a:pt x="0" y="626"/>
                  </a:lnTo>
                  <a:lnTo>
                    <a:pt x="0" y="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1" name="Freeform 8"/>
            <p:cNvSpPr>
              <a:spLocks noChangeArrowheads="1"/>
            </p:cNvSpPr>
            <p:nvPr/>
          </p:nvSpPr>
          <p:spPr bwMode="auto">
            <a:xfrm>
              <a:off x="2852738" y="6350000"/>
              <a:ext cx="4737100" cy="233363"/>
            </a:xfrm>
            <a:custGeom>
              <a:avLst/>
              <a:gdLst>
                <a:gd name="T0" fmla="*/ 668 w 13157"/>
                <a:gd name="T1" fmla="*/ 0 h 648"/>
                <a:gd name="T2" fmla="*/ 12467 w 13157"/>
                <a:gd name="T3" fmla="*/ 0 h 648"/>
                <a:gd name="T4" fmla="*/ 13156 w 13157"/>
                <a:gd name="T5" fmla="*/ 647 h 648"/>
                <a:gd name="T6" fmla="*/ 0 w 13157"/>
                <a:gd name="T7" fmla="*/ 647 h 648"/>
                <a:gd name="T8" fmla="*/ 668 w 13157"/>
                <a:gd name="T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7" h="648">
                  <a:moveTo>
                    <a:pt x="668" y="0"/>
                  </a:moveTo>
                  <a:lnTo>
                    <a:pt x="12467" y="0"/>
                  </a:lnTo>
                  <a:lnTo>
                    <a:pt x="13156" y="647"/>
                  </a:lnTo>
                  <a:lnTo>
                    <a:pt x="0" y="647"/>
                  </a:lnTo>
                  <a:lnTo>
                    <a:pt x="668" y="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2" name="Freeform 9"/>
            <p:cNvSpPr>
              <a:spLocks noChangeArrowheads="1"/>
            </p:cNvSpPr>
            <p:nvPr/>
          </p:nvSpPr>
          <p:spPr bwMode="auto">
            <a:xfrm>
              <a:off x="2852738" y="6350000"/>
              <a:ext cx="4737100" cy="233363"/>
            </a:xfrm>
            <a:custGeom>
              <a:avLst/>
              <a:gdLst>
                <a:gd name="T0" fmla="*/ 0 w 13157"/>
                <a:gd name="T1" fmla="*/ 0 h 648"/>
                <a:gd name="T2" fmla="*/ 13156 w 13157"/>
                <a:gd name="T3" fmla="*/ 0 h 648"/>
                <a:gd name="T4" fmla="*/ 13156 w 13157"/>
                <a:gd name="T5" fmla="*/ 647 h 648"/>
                <a:gd name="T6" fmla="*/ 0 w 13157"/>
                <a:gd name="T7" fmla="*/ 647 h 648"/>
                <a:gd name="T8" fmla="*/ 0 w 13157"/>
                <a:gd name="T9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7" h="648">
                  <a:moveTo>
                    <a:pt x="0" y="0"/>
                  </a:moveTo>
                  <a:lnTo>
                    <a:pt x="13156" y="0"/>
                  </a:lnTo>
                  <a:lnTo>
                    <a:pt x="13156" y="647"/>
                  </a:lnTo>
                  <a:lnTo>
                    <a:pt x="0" y="647"/>
                  </a:lnTo>
                  <a:lnTo>
                    <a:pt x="0" y="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3" name="Freeform 10"/>
            <p:cNvSpPr>
              <a:spLocks noChangeArrowheads="1"/>
            </p:cNvSpPr>
            <p:nvPr/>
          </p:nvSpPr>
          <p:spPr bwMode="auto">
            <a:xfrm>
              <a:off x="2852738" y="509588"/>
              <a:ext cx="241300" cy="6075362"/>
            </a:xfrm>
            <a:custGeom>
              <a:avLst/>
              <a:gdLst>
                <a:gd name="T0" fmla="*/ 0 w 669"/>
                <a:gd name="T1" fmla="*/ 16873 h 16874"/>
                <a:gd name="T2" fmla="*/ 0 w 669"/>
                <a:gd name="T3" fmla="*/ 0 h 16874"/>
                <a:gd name="T4" fmla="*/ 668 w 669"/>
                <a:gd name="T5" fmla="*/ 626 h 16874"/>
                <a:gd name="T6" fmla="*/ 668 w 669"/>
                <a:gd name="T7" fmla="*/ 16226 h 16874"/>
                <a:gd name="T8" fmla="*/ 0 w 669"/>
                <a:gd name="T9" fmla="*/ 16873 h 16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16874">
                  <a:moveTo>
                    <a:pt x="0" y="16873"/>
                  </a:moveTo>
                  <a:lnTo>
                    <a:pt x="0" y="0"/>
                  </a:lnTo>
                  <a:lnTo>
                    <a:pt x="668" y="626"/>
                  </a:lnTo>
                  <a:lnTo>
                    <a:pt x="668" y="16226"/>
                  </a:lnTo>
                  <a:lnTo>
                    <a:pt x="0" y="16873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4" name="Freeform 11"/>
            <p:cNvSpPr>
              <a:spLocks noChangeArrowheads="1"/>
            </p:cNvSpPr>
            <p:nvPr/>
          </p:nvSpPr>
          <p:spPr bwMode="auto">
            <a:xfrm>
              <a:off x="2852738" y="509588"/>
              <a:ext cx="241300" cy="6075362"/>
            </a:xfrm>
            <a:custGeom>
              <a:avLst/>
              <a:gdLst>
                <a:gd name="T0" fmla="*/ 0 w 669"/>
                <a:gd name="T1" fmla="*/ 16873 h 16874"/>
                <a:gd name="T2" fmla="*/ 0 w 669"/>
                <a:gd name="T3" fmla="*/ 0 h 16874"/>
                <a:gd name="T4" fmla="*/ 668 w 669"/>
                <a:gd name="T5" fmla="*/ 626 h 16874"/>
                <a:gd name="T6" fmla="*/ 668 w 669"/>
                <a:gd name="T7" fmla="*/ 16226 h 16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9" h="16874">
                  <a:moveTo>
                    <a:pt x="0" y="16873"/>
                  </a:moveTo>
                  <a:lnTo>
                    <a:pt x="0" y="0"/>
                  </a:lnTo>
                  <a:lnTo>
                    <a:pt x="668" y="626"/>
                  </a:lnTo>
                  <a:lnTo>
                    <a:pt x="668" y="16226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5" name="Freeform 12"/>
            <p:cNvSpPr>
              <a:spLocks noChangeArrowheads="1"/>
            </p:cNvSpPr>
            <p:nvPr/>
          </p:nvSpPr>
          <p:spPr bwMode="auto">
            <a:xfrm>
              <a:off x="2852738" y="509588"/>
              <a:ext cx="241300" cy="6075362"/>
            </a:xfrm>
            <a:custGeom>
              <a:avLst/>
              <a:gdLst>
                <a:gd name="T0" fmla="*/ 0 w 669"/>
                <a:gd name="T1" fmla="*/ 0 h 16874"/>
                <a:gd name="T2" fmla="*/ 668 w 669"/>
                <a:gd name="T3" fmla="*/ 0 h 16874"/>
                <a:gd name="T4" fmla="*/ 668 w 669"/>
                <a:gd name="T5" fmla="*/ 16873 h 16874"/>
                <a:gd name="T6" fmla="*/ 0 w 669"/>
                <a:gd name="T7" fmla="*/ 16873 h 16874"/>
                <a:gd name="T8" fmla="*/ 0 w 669"/>
                <a:gd name="T9" fmla="*/ 0 h 16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9" h="16874">
                  <a:moveTo>
                    <a:pt x="0" y="0"/>
                  </a:moveTo>
                  <a:lnTo>
                    <a:pt x="668" y="0"/>
                  </a:lnTo>
                  <a:lnTo>
                    <a:pt x="668" y="16873"/>
                  </a:lnTo>
                  <a:lnTo>
                    <a:pt x="0" y="16873"/>
                  </a:lnTo>
                  <a:lnTo>
                    <a:pt x="0" y="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6" name="Freeform 13"/>
            <p:cNvSpPr>
              <a:spLocks noChangeArrowheads="1"/>
            </p:cNvSpPr>
            <p:nvPr/>
          </p:nvSpPr>
          <p:spPr bwMode="auto">
            <a:xfrm>
              <a:off x="7342188" y="509588"/>
              <a:ext cx="247650" cy="6075362"/>
            </a:xfrm>
            <a:custGeom>
              <a:avLst/>
              <a:gdLst>
                <a:gd name="T0" fmla="*/ 689 w 690"/>
                <a:gd name="T1" fmla="*/ 0 h 16874"/>
                <a:gd name="T2" fmla="*/ 689 w 690"/>
                <a:gd name="T3" fmla="*/ 16873 h 16874"/>
                <a:gd name="T4" fmla="*/ 0 w 690"/>
                <a:gd name="T5" fmla="*/ 16226 h 16874"/>
                <a:gd name="T6" fmla="*/ 0 w 690"/>
                <a:gd name="T7" fmla="*/ 626 h 16874"/>
                <a:gd name="T8" fmla="*/ 689 w 690"/>
                <a:gd name="T9" fmla="*/ 0 h 16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6874">
                  <a:moveTo>
                    <a:pt x="689" y="0"/>
                  </a:moveTo>
                  <a:lnTo>
                    <a:pt x="689" y="16873"/>
                  </a:lnTo>
                  <a:lnTo>
                    <a:pt x="0" y="16226"/>
                  </a:lnTo>
                  <a:lnTo>
                    <a:pt x="0" y="626"/>
                  </a:lnTo>
                  <a:lnTo>
                    <a:pt x="689" y="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7" name="Freeform 14"/>
            <p:cNvSpPr>
              <a:spLocks noChangeArrowheads="1"/>
            </p:cNvSpPr>
            <p:nvPr/>
          </p:nvSpPr>
          <p:spPr bwMode="auto">
            <a:xfrm>
              <a:off x="7342188" y="509588"/>
              <a:ext cx="247650" cy="6075362"/>
            </a:xfrm>
            <a:custGeom>
              <a:avLst/>
              <a:gdLst>
                <a:gd name="T0" fmla="*/ 689 w 690"/>
                <a:gd name="T1" fmla="*/ 0 h 16874"/>
                <a:gd name="T2" fmla="*/ 689 w 690"/>
                <a:gd name="T3" fmla="*/ 16873 h 16874"/>
                <a:gd name="T4" fmla="*/ 0 w 690"/>
                <a:gd name="T5" fmla="*/ 16226 h 16874"/>
                <a:gd name="T6" fmla="*/ 0 w 690"/>
                <a:gd name="T7" fmla="*/ 626 h 16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0" h="16874">
                  <a:moveTo>
                    <a:pt x="689" y="0"/>
                  </a:moveTo>
                  <a:lnTo>
                    <a:pt x="689" y="16873"/>
                  </a:lnTo>
                  <a:lnTo>
                    <a:pt x="0" y="16226"/>
                  </a:lnTo>
                  <a:lnTo>
                    <a:pt x="0" y="626"/>
                  </a:lnTo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8" name="Freeform 15"/>
            <p:cNvSpPr>
              <a:spLocks noChangeArrowheads="1"/>
            </p:cNvSpPr>
            <p:nvPr/>
          </p:nvSpPr>
          <p:spPr bwMode="auto">
            <a:xfrm>
              <a:off x="7342188" y="509588"/>
              <a:ext cx="247650" cy="6075362"/>
            </a:xfrm>
            <a:custGeom>
              <a:avLst/>
              <a:gdLst>
                <a:gd name="T0" fmla="*/ 0 w 690"/>
                <a:gd name="T1" fmla="*/ 0 h 16874"/>
                <a:gd name="T2" fmla="*/ 689 w 690"/>
                <a:gd name="T3" fmla="*/ 0 h 16874"/>
                <a:gd name="T4" fmla="*/ 689 w 690"/>
                <a:gd name="T5" fmla="*/ 16873 h 16874"/>
                <a:gd name="T6" fmla="*/ 0 w 690"/>
                <a:gd name="T7" fmla="*/ 16873 h 16874"/>
                <a:gd name="T8" fmla="*/ 0 w 690"/>
                <a:gd name="T9" fmla="*/ 0 h 16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16874">
                  <a:moveTo>
                    <a:pt x="0" y="0"/>
                  </a:moveTo>
                  <a:lnTo>
                    <a:pt x="689" y="0"/>
                  </a:lnTo>
                  <a:lnTo>
                    <a:pt x="689" y="16873"/>
                  </a:lnTo>
                  <a:lnTo>
                    <a:pt x="0" y="16873"/>
                  </a:lnTo>
                  <a:lnTo>
                    <a:pt x="0" y="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pic>
          <p:nvPicPr>
            <p:cNvPr id="29" name="Picture 1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625" y="982663"/>
              <a:ext cx="3743325" cy="51419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0" name="Picture 1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400" y="968375"/>
              <a:ext cx="3759200" cy="460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1" name="Picture 1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7400" y="968375"/>
              <a:ext cx="46038" cy="5157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2" name="Picture 19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625" y="6094413"/>
              <a:ext cx="3759200" cy="46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33" name="Picture 2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2788" y="982663"/>
              <a:ext cx="46037" cy="5157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4" name="Freeform 21"/>
            <p:cNvSpPr>
              <a:spLocks noChangeArrowheads="1"/>
            </p:cNvSpPr>
            <p:nvPr/>
          </p:nvSpPr>
          <p:spPr bwMode="auto">
            <a:xfrm>
              <a:off x="3786188" y="1441450"/>
              <a:ext cx="2841625" cy="4203700"/>
            </a:xfrm>
            <a:custGeom>
              <a:avLst/>
              <a:gdLst>
                <a:gd name="T0" fmla="*/ 7893 w 7894"/>
                <a:gd name="T1" fmla="*/ 11674 h 11675"/>
                <a:gd name="T2" fmla="*/ 0 w 7894"/>
                <a:gd name="T3" fmla="*/ 11674 h 11675"/>
                <a:gd name="T4" fmla="*/ 0 w 7894"/>
                <a:gd name="T5" fmla="*/ 0 h 11675"/>
                <a:gd name="T6" fmla="*/ 7893 w 7894"/>
                <a:gd name="T7" fmla="*/ 0 h 11675"/>
                <a:gd name="T8" fmla="*/ 7893 w 7894"/>
                <a:gd name="T9" fmla="*/ 11674 h 1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4" h="11675">
                  <a:moveTo>
                    <a:pt x="7893" y="11674"/>
                  </a:moveTo>
                  <a:lnTo>
                    <a:pt x="0" y="11674"/>
                  </a:lnTo>
                  <a:lnTo>
                    <a:pt x="0" y="0"/>
                  </a:lnTo>
                  <a:lnTo>
                    <a:pt x="7893" y="0"/>
                  </a:lnTo>
                  <a:lnTo>
                    <a:pt x="7893" y="11674"/>
                  </a:lnTo>
                </a:path>
              </a:pathLst>
            </a:custGeom>
            <a:solidFill>
              <a:srgbClr val="DADAD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3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113057" y="1445433"/>
            <a:ext cx="1944272" cy="287621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1187722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/>
      <p:bldP spid="40" grpId="0" animBg="1"/>
      <p:bldP spid="35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allery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66" name="Slide Number Placeholder 5"/>
          <p:cNvSpPr txBox="1">
            <a:spLocks/>
          </p:cNvSpPr>
          <p:nvPr/>
        </p:nvSpPr>
        <p:spPr>
          <a:xfrm>
            <a:off x="-2117" y="6472269"/>
            <a:ext cx="2597332" cy="394984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32" hasCustomPrompt="1"/>
          </p:nvPr>
        </p:nvSpPr>
        <p:spPr>
          <a:xfrm>
            <a:off x="6110525" y="811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33" hasCustomPrompt="1"/>
          </p:nvPr>
        </p:nvSpPr>
        <p:spPr>
          <a:xfrm>
            <a:off x="6110525" y="137371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34" hasCustomPrompt="1"/>
          </p:nvPr>
        </p:nvSpPr>
        <p:spPr>
          <a:xfrm>
            <a:off x="6110525" y="274178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35" hasCustomPrompt="1"/>
          </p:nvPr>
        </p:nvSpPr>
        <p:spPr>
          <a:xfrm>
            <a:off x="6110525" y="4109849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36" hasCustomPrompt="1"/>
          </p:nvPr>
        </p:nvSpPr>
        <p:spPr>
          <a:xfrm>
            <a:off x="6110525" y="5481467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37" hasCustomPrompt="1"/>
          </p:nvPr>
        </p:nvSpPr>
        <p:spPr>
          <a:xfrm>
            <a:off x="7478592" y="811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38" hasCustomPrompt="1"/>
          </p:nvPr>
        </p:nvSpPr>
        <p:spPr>
          <a:xfrm>
            <a:off x="7478592" y="137371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39" hasCustomPrompt="1"/>
          </p:nvPr>
        </p:nvSpPr>
        <p:spPr>
          <a:xfrm>
            <a:off x="7478592" y="274178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40" hasCustomPrompt="1"/>
          </p:nvPr>
        </p:nvSpPr>
        <p:spPr>
          <a:xfrm>
            <a:off x="7478592" y="4109849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41" hasCustomPrompt="1"/>
          </p:nvPr>
        </p:nvSpPr>
        <p:spPr>
          <a:xfrm>
            <a:off x="7478592" y="5481467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42" hasCustomPrompt="1"/>
          </p:nvPr>
        </p:nvSpPr>
        <p:spPr>
          <a:xfrm>
            <a:off x="8846659" y="811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43" hasCustomPrompt="1"/>
          </p:nvPr>
        </p:nvSpPr>
        <p:spPr>
          <a:xfrm>
            <a:off x="8846659" y="137371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44" hasCustomPrompt="1"/>
          </p:nvPr>
        </p:nvSpPr>
        <p:spPr>
          <a:xfrm>
            <a:off x="8846659" y="274178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45" hasCustomPrompt="1"/>
          </p:nvPr>
        </p:nvSpPr>
        <p:spPr>
          <a:xfrm>
            <a:off x="8846659" y="4109849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46" hasCustomPrompt="1"/>
          </p:nvPr>
        </p:nvSpPr>
        <p:spPr>
          <a:xfrm>
            <a:off x="8846659" y="5481467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39" name="Picture Placeholder 2"/>
          <p:cNvSpPr>
            <a:spLocks noGrp="1"/>
          </p:cNvSpPr>
          <p:nvPr>
            <p:ph type="pic" sz="quarter" idx="47" hasCustomPrompt="1"/>
          </p:nvPr>
        </p:nvSpPr>
        <p:spPr>
          <a:xfrm>
            <a:off x="10214725" y="811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0" name="Picture Placeholder 2"/>
          <p:cNvSpPr>
            <a:spLocks noGrp="1"/>
          </p:cNvSpPr>
          <p:nvPr>
            <p:ph type="pic" sz="quarter" idx="48" hasCustomPrompt="1"/>
          </p:nvPr>
        </p:nvSpPr>
        <p:spPr>
          <a:xfrm>
            <a:off x="10214725" y="137371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1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10214725" y="274178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2" name="Picture Placeholder 2"/>
          <p:cNvSpPr>
            <a:spLocks noGrp="1"/>
          </p:cNvSpPr>
          <p:nvPr>
            <p:ph type="pic" sz="quarter" idx="50" hasCustomPrompt="1"/>
          </p:nvPr>
        </p:nvSpPr>
        <p:spPr>
          <a:xfrm>
            <a:off x="10214725" y="4109849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3" name="Picture Placeholder 2"/>
          <p:cNvSpPr>
            <a:spLocks noGrp="1"/>
          </p:cNvSpPr>
          <p:nvPr>
            <p:ph type="pic" sz="quarter" idx="51" hasCustomPrompt="1"/>
          </p:nvPr>
        </p:nvSpPr>
        <p:spPr>
          <a:xfrm>
            <a:off x="10214725" y="5481467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4" name="Picture Placeholder 2"/>
          <p:cNvSpPr>
            <a:spLocks noGrp="1"/>
          </p:cNvSpPr>
          <p:nvPr>
            <p:ph type="pic" sz="quarter" idx="52" hasCustomPrompt="1"/>
          </p:nvPr>
        </p:nvSpPr>
        <p:spPr>
          <a:xfrm>
            <a:off x="638259" y="840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5" name="Picture Placeholder 2"/>
          <p:cNvSpPr>
            <a:spLocks noGrp="1"/>
          </p:cNvSpPr>
          <p:nvPr>
            <p:ph type="pic" sz="quarter" idx="53" hasCustomPrompt="1"/>
          </p:nvPr>
        </p:nvSpPr>
        <p:spPr>
          <a:xfrm>
            <a:off x="638259" y="1374002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6" name="Picture Placeholder 2"/>
          <p:cNvSpPr>
            <a:spLocks noGrp="1"/>
          </p:cNvSpPr>
          <p:nvPr>
            <p:ph type="pic" sz="quarter" idx="54" hasCustomPrompt="1"/>
          </p:nvPr>
        </p:nvSpPr>
        <p:spPr>
          <a:xfrm>
            <a:off x="638259" y="2742069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7" name="Picture Placeholder 2"/>
          <p:cNvSpPr>
            <a:spLocks noGrp="1"/>
          </p:cNvSpPr>
          <p:nvPr>
            <p:ph type="pic" sz="quarter" idx="55" hasCustomPrompt="1"/>
          </p:nvPr>
        </p:nvSpPr>
        <p:spPr>
          <a:xfrm>
            <a:off x="638259" y="411013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8" name="Picture Placeholder 2"/>
          <p:cNvSpPr>
            <a:spLocks noGrp="1"/>
          </p:cNvSpPr>
          <p:nvPr>
            <p:ph type="pic" sz="quarter" idx="56" hasCustomPrompt="1"/>
          </p:nvPr>
        </p:nvSpPr>
        <p:spPr>
          <a:xfrm>
            <a:off x="638259" y="548175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9" name="Picture Placeholder 2"/>
          <p:cNvSpPr>
            <a:spLocks noGrp="1"/>
          </p:cNvSpPr>
          <p:nvPr>
            <p:ph type="pic" sz="quarter" idx="57" hasCustomPrompt="1"/>
          </p:nvPr>
        </p:nvSpPr>
        <p:spPr>
          <a:xfrm>
            <a:off x="2006325" y="840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0" name="Picture Placeholder 2"/>
          <p:cNvSpPr>
            <a:spLocks noGrp="1"/>
          </p:cNvSpPr>
          <p:nvPr>
            <p:ph type="pic" sz="quarter" idx="58" hasCustomPrompt="1"/>
          </p:nvPr>
        </p:nvSpPr>
        <p:spPr>
          <a:xfrm>
            <a:off x="2006325" y="1374002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1" name="Picture Placeholder 2"/>
          <p:cNvSpPr>
            <a:spLocks noGrp="1"/>
          </p:cNvSpPr>
          <p:nvPr>
            <p:ph type="pic" sz="quarter" idx="59" hasCustomPrompt="1"/>
          </p:nvPr>
        </p:nvSpPr>
        <p:spPr>
          <a:xfrm>
            <a:off x="2006325" y="2742069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2" name="Picture Placeholder 2"/>
          <p:cNvSpPr>
            <a:spLocks noGrp="1"/>
          </p:cNvSpPr>
          <p:nvPr>
            <p:ph type="pic" sz="quarter" idx="60" hasCustomPrompt="1"/>
          </p:nvPr>
        </p:nvSpPr>
        <p:spPr>
          <a:xfrm>
            <a:off x="2006325" y="411013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3" name="Picture Placeholder 2"/>
          <p:cNvSpPr>
            <a:spLocks noGrp="1"/>
          </p:cNvSpPr>
          <p:nvPr>
            <p:ph type="pic" sz="quarter" idx="61" hasCustomPrompt="1"/>
          </p:nvPr>
        </p:nvSpPr>
        <p:spPr>
          <a:xfrm>
            <a:off x="2006325" y="548175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4" name="Picture Placeholder 2"/>
          <p:cNvSpPr>
            <a:spLocks noGrp="1"/>
          </p:cNvSpPr>
          <p:nvPr>
            <p:ph type="pic" sz="quarter" idx="62" hasCustomPrompt="1"/>
          </p:nvPr>
        </p:nvSpPr>
        <p:spPr>
          <a:xfrm>
            <a:off x="3374392" y="840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5" name="Picture Placeholder 2"/>
          <p:cNvSpPr>
            <a:spLocks noGrp="1"/>
          </p:cNvSpPr>
          <p:nvPr>
            <p:ph type="pic" sz="quarter" idx="63" hasCustomPrompt="1"/>
          </p:nvPr>
        </p:nvSpPr>
        <p:spPr>
          <a:xfrm>
            <a:off x="3374392" y="1374002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6" name="Picture Placeholder 2"/>
          <p:cNvSpPr>
            <a:spLocks noGrp="1"/>
          </p:cNvSpPr>
          <p:nvPr>
            <p:ph type="pic" sz="quarter" idx="64" hasCustomPrompt="1"/>
          </p:nvPr>
        </p:nvSpPr>
        <p:spPr>
          <a:xfrm>
            <a:off x="3374392" y="2742069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7" name="Picture Placeholder 2"/>
          <p:cNvSpPr>
            <a:spLocks noGrp="1"/>
          </p:cNvSpPr>
          <p:nvPr>
            <p:ph type="pic" sz="quarter" idx="65" hasCustomPrompt="1"/>
          </p:nvPr>
        </p:nvSpPr>
        <p:spPr>
          <a:xfrm>
            <a:off x="3374392" y="411013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66" hasCustomPrompt="1"/>
          </p:nvPr>
        </p:nvSpPr>
        <p:spPr>
          <a:xfrm>
            <a:off x="3374392" y="548175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59" name="Picture Placeholder 2"/>
          <p:cNvSpPr>
            <a:spLocks noGrp="1"/>
          </p:cNvSpPr>
          <p:nvPr>
            <p:ph type="pic" sz="quarter" idx="67" hasCustomPrompt="1"/>
          </p:nvPr>
        </p:nvSpPr>
        <p:spPr>
          <a:xfrm>
            <a:off x="4742459" y="840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0" name="Picture Placeholder 2"/>
          <p:cNvSpPr>
            <a:spLocks noGrp="1"/>
          </p:cNvSpPr>
          <p:nvPr>
            <p:ph type="pic" sz="quarter" idx="68" hasCustomPrompt="1"/>
          </p:nvPr>
        </p:nvSpPr>
        <p:spPr>
          <a:xfrm>
            <a:off x="4742459" y="1374002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1" name="Picture Placeholder 2"/>
          <p:cNvSpPr>
            <a:spLocks noGrp="1"/>
          </p:cNvSpPr>
          <p:nvPr>
            <p:ph type="pic" sz="quarter" idx="69" hasCustomPrompt="1"/>
          </p:nvPr>
        </p:nvSpPr>
        <p:spPr>
          <a:xfrm>
            <a:off x="4742459" y="2742069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2" name="Picture Placeholder 2"/>
          <p:cNvSpPr>
            <a:spLocks noGrp="1"/>
          </p:cNvSpPr>
          <p:nvPr>
            <p:ph type="pic" sz="quarter" idx="70" hasCustomPrompt="1"/>
          </p:nvPr>
        </p:nvSpPr>
        <p:spPr>
          <a:xfrm>
            <a:off x="4742459" y="4110136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63" name="Picture Placeholder 2"/>
          <p:cNvSpPr>
            <a:spLocks noGrp="1"/>
          </p:cNvSpPr>
          <p:nvPr>
            <p:ph type="pic" sz="quarter" idx="71" hasCustomPrompt="1"/>
          </p:nvPr>
        </p:nvSpPr>
        <p:spPr>
          <a:xfrm>
            <a:off x="4742459" y="5481753"/>
            <a:ext cx="1368067" cy="1368067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marL="0" indent="0" algn="ctr">
              <a:buNone/>
              <a:defRPr sz="933">
                <a:solidFill>
                  <a:schemeClr val="tx1"/>
                </a:solidFill>
                <a:latin typeface="Open Sans"/>
                <a:cs typeface="Open Sans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2844813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6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8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2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4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6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8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4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6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8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62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4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6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68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70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74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76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78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4" name="Rectangle 13"/>
          <p:cNvSpPr/>
          <p:nvPr/>
        </p:nvSpPr>
        <p:spPr>
          <a:xfrm>
            <a:off x="0" y="-2"/>
            <a:ext cx="12192000" cy="4589491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9"/>
          <p:cNvGrpSpPr/>
          <p:nvPr/>
        </p:nvGrpSpPr>
        <p:grpSpPr>
          <a:xfrm>
            <a:off x="4419337" y="374124"/>
            <a:ext cx="3339761" cy="4733064"/>
            <a:chOff x="3709988" y="438935"/>
            <a:chExt cx="2070100" cy="2933718"/>
          </a:xfrm>
        </p:grpSpPr>
        <p:sp>
          <p:nvSpPr>
            <p:cNvPr id="11" name="Freeform 16"/>
            <p:cNvSpPr>
              <a:spLocks noChangeArrowheads="1"/>
            </p:cNvSpPr>
            <p:nvPr/>
          </p:nvSpPr>
          <p:spPr bwMode="auto">
            <a:xfrm>
              <a:off x="4059237" y="438935"/>
              <a:ext cx="1308100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6" name="Freeform 17"/>
            <p:cNvSpPr>
              <a:spLocks noChangeArrowheads="1"/>
            </p:cNvSpPr>
            <p:nvPr/>
          </p:nvSpPr>
          <p:spPr bwMode="auto">
            <a:xfrm>
              <a:off x="4053689" y="2516991"/>
              <a:ext cx="1308100" cy="855662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9" name="Freeform 18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0" name="Freeform 19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1" name="Freeform 20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2" name="Picture Placeholder 22"/>
          <p:cNvSpPr>
            <a:spLocks noGrp="1"/>
          </p:cNvSpPr>
          <p:nvPr>
            <p:ph type="pic" sz="quarter" idx="18"/>
          </p:nvPr>
        </p:nvSpPr>
        <p:spPr>
          <a:xfrm>
            <a:off x="4640866" y="1353049"/>
            <a:ext cx="2767913" cy="2766187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021453" y="577287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019977" y="519175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8053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/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5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54" name="Rectangle 53"/>
          <p:cNvSpPr/>
          <p:nvPr/>
        </p:nvSpPr>
        <p:spPr>
          <a:xfrm>
            <a:off x="0" y="-2"/>
            <a:ext cx="12192000" cy="4589491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1" name="Group 10"/>
          <p:cNvGrpSpPr/>
          <p:nvPr/>
        </p:nvGrpSpPr>
        <p:grpSpPr>
          <a:xfrm>
            <a:off x="5195841" y="2311772"/>
            <a:ext cx="1885207" cy="2663899"/>
            <a:chOff x="3709988" y="443215"/>
            <a:chExt cx="2070100" cy="2925159"/>
          </a:xfrm>
        </p:grpSpPr>
        <p:sp>
          <p:nvSpPr>
            <p:cNvPr id="14" name="Freeform 16"/>
            <p:cNvSpPr>
              <a:spLocks noChangeArrowheads="1"/>
            </p:cNvSpPr>
            <p:nvPr/>
          </p:nvSpPr>
          <p:spPr bwMode="auto">
            <a:xfrm>
              <a:off x="4059239" y="443215"/>
              <a:ext cx="1308099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7" name="Freeform 17"/>
            <p:cNvSpPr>
              <a:spLocks noChangeArrowheads="1"/>
            </p:cNvSpPr>
            <p:nvPr/>
          </p:nvSpPr>
          <p:spPr bwMode="auto">
            <a:xfrm>
              <a:off x="4059239" y="2512711"/>
              <a:ext cx="1308099" cy="855663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9" name="Freeform 18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0" name="Freeform 19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1" name="Freeform 20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2" name="Picture Placeholder 22"/>
          <p:cNvSpPr>
            <a:spLocks noGrp="1"/>
          </p:cNvSpPr>
          <p:nvPr>
            <p:ph type="pic" sz="quarter" idx="19"/>
          </p:nvPr>
        </p:nvSpPr>
        <p:spPr>
          <a:xfrm>
            <a:off x="5338873" y="2865694"/>
            <a:ext cx="1541200" cy="154023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7174713" y="2311772"/>
            <a:ext cx="1885207" cy="2663899"/>
            <a:chOff x="3709988" y="443215"/>
            <a:chExt cx="2070100" cy="2925159"/>
          </a:xfrm>
        </p:grpSpPr>
        <p:sp>
          <p:nvSpPr>
            <p:cNvPr id="24" name="Freeform 16"/>
            <p:cNvSpPr>
              <a:spLocks noChangeArrowheads="1"/>
            </p:cNvSpPr>
            <p:nvPr/>
          </p:nvSpPr>
          <p:spPr bwMode="auto">
            <a:xfrm>
              <a:off x="4059239" y="443215"/>
              <a:ext cx="1308099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5" name="Freeform 17"/>
            <p:cNvSpPr>
              <a:spLocks noChangeArrowheads="1"/>
            </p:cNvSpPr>
            <p:nvPr/>
          </p:nvSpPr>
          <p:spPr bwMode="auto">
            <a:xfrm>
              <a:off x="4059239" y="2512711"/>
              <a:ext cx="1308099" cy="855663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6" name="Freeform 18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7" name="Freeform 19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8" name="Freeform 20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9" name="Picture Placeholder 22"/>
          <p:cNvSpPr>
            <a:spLocks noGrp="1"/>
          </p:cNvSpPr>
          <p:nvPr>
            <p:ph type="pic" sz="quarter" idx="20"/>
          </p:nvPr>
        </p:nvSpPr>
        <p:spPr>
          <a:xfrm>
            <a:off x="7317745" y="2865694"/>
            <a:ext cx="1541200" cy="154023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3230411" y="2311772"/>
            <a:ext cx="1885207" cy="2663899"/>
            <a:chOff x="3709988" y="443215"/>
            <a:chExt cx="2070100" cy="2925159"/>
          </a:xfrm>
        </p:grpSpPr>
        <p:sp>
          <p:nvSpPr>
            <p:cNvPr id="31" name="Freeform 16"/>
            <p:cNvSpPr>
              <a:spLocks noChangeArrowheads="1"/>
            </p:cNvSpPr>
            <p:nvPr/>
          </p:nvSpPr>
          <p:spPr bwMode="auto">
            <a:xfrm>
              <a:off x="4059239" y="443215"/>
              <a:ext cx="1308099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2" name="Freeform 17"/>
            <p:cNvSpPr>
              <a:spLocks noChangeArrowheads="1"/>
            </p:cNvSpPr>
            <p:nvPr/>
          </p:nvSpPr>
          <p:spPr bwMode="auto">
            <a:xfrm>
              <a:off x="4059239" y="2512711"/>
              <a:ext cx="1308099" cy="855663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3" name="Freeform 18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4" name="Freeform 19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5" name="Freeform 20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36" name="Picture Placeholder 22"/>
          <p:cNvSpPr>
            <a:spLocks noGrp="1"/>
          </p:cNvSpPr>
          <p:nvPr>
            <p:ph type="pic" sz="quarter" idx="21"/>
          </p:nvPr>
        </p:nvSpPr>
        <p:spPr>
          <a:xfrm>
            <a:off x="3373444" y="2865694"/>
            <a:ext cx="1541200" cy="154023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1271229" y="2311772"/>
            <a:ext cx="1885207" cy="2663899"/>
            <a:chOff x="3709988" y="443215"/>
            <a:chExt cx="2070100" cy="2925159"/>
          </a:xfrm>
        </p:grpSpPr>
        <p:sp>
          <p:nvSpPr>
            <p:cNvPr id="38" name="Freeform 16"/>
            <p:cNvSpPr>
              <a:spLocks noChangeArrowheads="1"/>
            </p:cNvSpPr>
            <p:nvPr/>
          </p:nvSpPr>
          <p:spPr bwMode="auto">
            <a:xfrm>
              <a:off x="4059239" y="443215"/>
              <a:ext cx="1308099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9" name="Freeform 17"/>
            <p:cNvSpPr>
              <a:spLocks noChangeArrowheads="1"/>
            </p:cNvSpPr>
            <p:nvPr/>
          </p:nvSpPr>
          <p:spPr bwMode="auto">
            <a:xfrm>
              <a:off x="4059239" y="2512711"/>
              <a:ext cx="1308099" cy="855663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0" name="Freeform 18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1" name="Freeform 19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2" name="Freeform 20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43" name="Picture Placeholder 22"/>
          <p:cNvSpPr>
            <a:spLocks noGrp="1"/>
          </p:cNvSpPr>
          <p:nvPr>
            <p:ph type="pic" sz="quarter" idx="22"/>
          </p:nvPr>
        </p:nvSpPr>
        <p:spPr>
          <a:xfrm>
            <a:off x="1414261" y="2865694"/>
            <a:ext cx="1541200" cy="154023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9153586" y="2311772"/>
            <a:ext cx="1885207" cy="2663899"/>
            <a:chOff x="3709988" y="443215"/>
            <a:chExt cx="2070100" cy="2925159"/>
          </a:xfrm>
        </p:grpSpPr>
        <p:sp>
          <p:nvSpPr>
            <p:cNvPr id="45" name="Freeform 16"/>
            <p:cNvSpPr>
              <a:spLocks noChangeArrowheads="1"/>
            </p:cNvSpPr>
            <p:nvPr/>
          </p:nvSpPr>
          <p:spPr bwMode="auto">
            <a:xfrm>
              <a:off x="4059239" y="443215"/>
              <a:ext cx="1308099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6" name="Freeform 17"/>
            <p:cNvSpPr>
              <a:spLocks noChangeArrowheads="1"/>
            </p:cNvSpPr>
            <p:nvPr/>
          </p:nvSpPr>
          <p:spPr bwMode="auto">
            <a:xfrm>
              <a:off x="4059239" y="2512711"/>
              <a:ext cx="1308099" cy="855663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7" name="Freeform 18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8" name="Freeform 19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9" name="Freeform 20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50" name="Picture Placeholder 22"/>
          <p:cNvSpPr>
            <a:spLocks noGrp="1"/>
          </p:cNvSpPr>
          <p:nvPr>
            <p:ph type="pic" sz="quarter" idx="23"/>
          </p:nvPr>
        </p:nvSpPr>
        <p:spPr>
          <a:xfrm>
            <a:off x="9296619" y="2865694"/>
            <a:ext cx="1541200" cy="154023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Subtitle 2"/>
          <p:cNvSpPr>
            <a:spLocks noGrp="1"/>
          </p:cNvSpPr>
          <p:nvPr>
            <p:ph type="subTitle" idx="1"/>
          </p:nvPr>
        </p:nvSpPr>
        <p:spPr>
          <a:xfrm>
            <a:off x="3021453" y="577287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2" name="Title 1"/>
          <p:cNvSpPr>
            <a:spLocks noGrp="1"/>
          </p:cNvSpPr>
          <p:nvPr>
            <p:ph type="ctrTitle"/>
          </p:nvPr>
        </p:nvSpPr>
        <p:spPr>
          <a:xfrm>
            <a:off x="3019977" y="519175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336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00"/>
                            </p:stCondLst>
                            <p:childTnLst>
                              <p:par>
                                <p:cTn id="4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00"/>
                            </p:stCondLst>
                            <p:childTnLst>
                              <p:par>
                                <p:cTn id="5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2" grpId="0"/>
      <p:bldP spid="29" grpId="0"/>
      <p:bldP spid="36" grpId="0"/>
      <p:bldP spid="43" grpId="0"/>
      <p:bldP spid="50" grpId="0"/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mockup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18" name="Rectangle 17"/>
          <p:cNvSpPr/>
          <p:nvPr/>
        </p:nvSpPr>
        <p:spPr>
          <a:xfrm>
            <a:off x="0" y="-2"/>
            <a:ext cx="12192000" cy="4589491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7" name="Group 16"/>
          <p:cNvGrpSpPr/>
          <p:nvPr/>
        </p:nvGrpSpPr>
        <p:grpSpPr>
          <a:xfrm>
            <a:off x="4744943" y="250359"/>
            <a:ext cx="2684103" cy="4912319"/>
            <a:chOff x="3489325" y="449263"/>
            <a:chExt cx="1663700" cy="3044825"/>
          </a:xfrm>
        </p:grpSpPr>
        <p:sp>
          <p:nvSpPr>
            <p:cNvPr id="22" name="Freeform 9"/>
            <p:cNvSpPr>
              <a:spLocks noChangeArrowheads="1"/>
            </p:cNvSpPr>
            <p:nvPr/>
          </p:nvSpPr>
          <p:spPr bwMode="auto">
            <a:xfrm>
              <a:off x="3665538" y="449263"/>
              <a:ext cx="1244600" cy="739775"/>
            </a:xfrm>
            <a:custGeom>
              <a:avLst/>
              <a:gdLst>
                <a:gd name="T0" fmla="*/ 1728 w 3459"/>
                <a:gd name="T1" fmla="*/ 2055 h 2056"/>
                <a:gd name="T2" fmla="*/ 1728 w 3459"/>
                <a:gd name="T3" fmla="*/ 2055 h 2056"/>
                <a:gd name="T4" fmla="*/ 3458 w 3459"/>
                <a:gd name="T5" fmla="*/ 1683 h 2056"/>
                <a:gd name="T6" fmla="*/ 3123 w 3459"/>
                <a:gd name="T7" fmla="*/ 1071 h 2056"/>
                <a:gd name="T8" fmla="*/ 3063 w 3459"/>
                <a:gd name="T9" fmla="*/ 372 h 2056"/>
                <a:gd name="T10" fmla="*/ 2845 w 3459"/>
                <a:gd name="T11" fmla="*/ 108 h 2056"/>
                <a:gd name="T12" fmla="*/ 1744 w 3459"/>
                <a:gd name="T13" fmla="*/ 0 h 2056"/>
                <a:gd name="T14" fmla="*/ 1728 w 3459"/>
                <a:gd name="T15" fmla="*/ 0 h 2056"/>
                <a:gd name="T16" fmla="*/ 1711 w 3459"/>
                <a:gd name="T17" fmla="*/ 0 h 2056"/>
                <a:gd name="T18" fmla="*/ 613 w 3459"/>
                <a:gd name="T19" fmla="*/ 108 h 2056"/>
                <a:gd name="T20" fmla="*/ 395 w 3459"/>
                <a:gd name="T21" fmla="*/ 372 h 2056"/>
                <a:gd name="T22" fmla="*/ 332 w 3459"/>
                <a:gd name="T23" fmla="*/ 1071 h 2056"/>
                <a:gd name="T24" fmla="*/ 0 w 3459"/>
                <a:gd name="T25" fmla="*/ 1683 h 2056"/>
                <a:gd name="T26" fmla="*/ 1728 w 3459"/>
                <a:gd name="T27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2055"/>
                  </a:moveTo>
                  <a:lnTo>
                    <a:pt x="1728" y="2055"/>
                  </a:lnTo>
                  <a:cubicBezTo>
                    <a:pt x="3458" y="1683"/>
                    <a:pt x="3458" y="1683"/>
                    <a:pt x="3458" y="1683"/>
                  </a:cubicBezTo>
                  <a:cubicBezTo>
                    <a:pt x="3240" y="1543"/>
                    <a:pt x="3147" y="1279"/>
                    <a:pt x="3123" y="1071"/>
                  </a:cubicBezTo>
                  <a:cubicBezTo>
                    <a:pt x="3100" y="854"/>
                    <a:pt x="3077" y="536"/>
                    <a:pt x="3063" y="372"/>
                  </a:cubicBezTo>
                  <a:cubicBezTo>
                    <a:pt x="3046" y="211"/>
                    <a:pt x="2960" y="148"/>
                    <a:pt x="2845" y="108"/>
                  </a:cubicBezTo>
                  <a:cubicBezTo>
                    <a:pt x="2728" y="71"/>
                    <a:pt x="2216" y="0"/>
                    <a:pt x="1744" y="0"/>
                  </a:cubicBezTo>
                  <a:cubicBezTo>
                    <a:pt x="1735" y="0"/>
                    <a:pt x="1735" y="0"/>
                    <a:pt x="1728" y="0"/>
                  </a:cubicBezTo>
                  <a:cubicBezTo>
                    <a:pt x="1721" y="0"/>
                    <a:pt x="1721" y="0"/>
                    <a:pt x="1711" y="0"/>
                  </a:cubicBezTo>
                  <a:cubicBezTo>
                    <a:pt x="1239" y="0"/>
                    <a:pt x="727" y="71"/>
                    <a:pt x="613" y="108"/>
                  </a:cubicBezTo>
                  <a:cubicBezTo>
                    <a:pt x="486" y="148"/>
                    <a:pt x="409" y="211"/>
                    <a:pt x="395" y="372"/>
                  </a:cubicBezTo>
                  <a:cubicBezTo>
                    <a:pt x="379" y="536"/>
                    <a:pt x="355" y="854"/>
                    <a:pt x="332" y="1071"/>
                  </a:cubicBezTo>
                  <a:cubicBezTo>
                    <a:pt x="302" y="1279"/>
                    <a:pt x="215" y="1543"/>
                    <a:pt x="0" y="1683"/>
                  </a:cubicBezTo>
                  <a:lnTo>
                    <a:pt x="1728" y="2055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3" name="Freeform 10"/>
            <p:cNvSpPr>
              <a:spLocks noChangeArrowheads="1"/>
            </p:cNvSpPr>
            <p:nvPr/>
          </p:nvSpPr>
          <p:spPr bwMode="auto">
            <a:xfrm>
              <a:off x="3665538" y="2754313"/>
              <a:ext cx="1244600" cy="739775"/>
            </a:xfrm>
            <a:custGeom>
              <a:avLst/>
              <a:gdLst>
                <a:gd name="T0" fmla="*/ 1728 w 3459"/>
                <a:gd name="T1" fmla="*/ 0 h 2056"/>
                <a:gd name="T2" fmla="*/ 1728 w 3459"/>
                <a:gd name="T3" fmla="*/ 0 h 2056"/>
                <a:gd name="T4" fmla="*/ 0 w 3459"/>
                <a:gd name="T5" fmla="*/ 372 h 2056"/>
                <a:gd name="T6" fmla="*/ 332 w 3459"/>
                <a:gd name="T7" fmla="*/ 984 h 2056"/>
                <a:gd name="T8" fmla="*/ 395 w 3459"/>
                <a:gd name="T9" fmla="*/ 1674 h 2056"/>
                <a:gd name="T10" fmla="*/ 613 w 3459"/>
                <a:gd name="T11" fmla="*/ 1938 h 2056"/>
                <a:gd name="T12" fmla="*/ 1711 w 3459"/>
                <a:gd name="T13" fmla="*/ 2055 h 2056"/>
                <a:gd name="T14" fmla="*/ 1728 w 3459"/>
                <a:gd name="T15" fmla="*/ 2055 h 2056"/>
                <a:gd name="T16" fmla="*/ 1744 w 3459"/>
                <a:gd name="T17" fmla="*/ 2055 h 2056"/>
                <a:gd name="T18" fmla="*/ 2845 w 3459"/>
                <a:gd name="T19" fmla="*/ 1938 h 2056"/>
                <a:gd name="T20" fmla="*/ 3063 w 3459"/>
                <a:gd name="T21" fmla="*/ 1674 h 2056"/>
                <a:gd name="T22" fmla="*/ 3123 w 3459"/>
                <a:gd name="T23" fmla="*/ 984 h 2056"/>
                <a:gd name="T24" fmla="*/ 3458 w 3459"/>
                <a:gd name="T25" fmla="*/ 372 h 2056"/>
                <a:gd name="T26" fmla="*/ 1728 w 3459"/>
                <a:gd name="T2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0"/>
                  </a:moveTo>
                  <a:lnTo>
                    <a:pt x="1728" y="0"/>
                  </a:lnTo>
                  <a:cubicBezTo>
                    <a:pt x="0" y="372"/>
                    <a:pt x="0" y="372"/>
                    <a:pt x="0" y="372"/>
                  </a:cubicBezTo>
                  <a:cubicBezTo>
                    <a:pt x="215" y="512"/>
                    <a:pt x="302" y="776"/>
                    <a:pt x="332" y="984"/>
                  </a:cubicBezTo>
                  <a:cubicBezTo>
                    <a:pt x="355" y="1194"/>
                    <a:pt x="379" y="1512"/>
                    <a:pt x="395" y="1674"/>
                  </a:cubicBezTo>
                  <a:cubicBezTo>
                    <a:pt x="409" y="1837"/>
                    <a:pt x="486" y="1907"/>
                    <a:pt x="613" y="1938"/>
                  </a:cubicBezTo>
                  <a:cubicBezTo>
                    <a:pt x="727" y="1978"/>
                    <a:pt x="1239" y="2055"/>
                    <a:pt x="1711" y="2055"/>
                  </a:cubicBezTo>
                  <a:cubicBezTo>
                    <a:pt x="1721" y="2055"/>
                    <a:pt x="1721" y="2055"/>
                    <a:pt x="1728" y="2055"/>
                  </a:cubicBezTo>
                  <a:cubicBezTo>
                    <a:pt x="1735" y="2055"/>
                    <a:pt x="1735" y="2055"/>
                    <a:pt x="1744" y="2055"/>
                  </a:cubicBezTo>
                  <a:cubicBezTo>
                    <a:pt x="2216" y="2055"/>
                    <a:pt x="2728" y="1978"/>
                    <a:pt x="2845" y="1938"/>
                  </a:cubicBezTo>
                  <a:cubicBezTo>
                    <a:pt x="2960" y="1907"/>
                    <a:pt x="3046" y="1837"/>
                    <a:pt x="3063" y="1674"/>
                  </a:cubicBezTo>
                  <a:cubicBezTo>
                    <a:pt x="3077" y="1512"/>
                    <a:pt x="3100" y="1194"/>
                    <a:pt x="3123" y="984"/>
                  </a:cubicBezTo>
                  <a:cubicBezTo>
                    <a:pt x="3147" y="776"/>
                    <a:pt x="3240" y="512"/>
                    <a:pt x="3458" y="372"/>
                  </a:cubicBezTo>
                  <a:lnTo>
                    <a:pt x="1728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4" name="Freeform 11"/>
            <p:cNvSpPr>
              <a:spLocks noChangeArrowheads="1"/>
            </p:cNvSpPr>
            <p:nvPr/>
          </p:nvSpPr>
          <p:spPr bwMode="auto">
            <a:xfrm>
              <a:off x="5065713" y="2020888"/>
              <a:ext cx="39687" cy="485775"/>
            </a:xfrm>
            <a:custGeom>
              <a:avLst/>
              <a:gdLst>
                <a:gd name="T0" fmla="*/ 0 w 111"/>
                <a:gd name="T1" fmla="*/ 1295 h 1349"/>
                <a:gd name="T2" fmla="*/ 0 w 111"/>
                <a:gd name="T3" fmla="*/ 1295 h 1349"/>
                <a:gd name="T4" fmla="*/ 56 w 111"/>
                <a:gd name="T5" fmla="*/ 1348 h 1349"/>
                <a:gd name="T6" fmla="*/ 110 w 111"/>
                <a:gd name="T7" fmla="*/ 1295 h 1349"/>
                <a:gd name="T8" fmla="*/ 110 w 111"/>
                <a:gd name="T9" fmla="*/ 53 h 1349"/>
                <a:gd name="T10" fmla="*/ 56 w 111"/>
                <a:gd name="T11" fmla="*/ 0 h 1349"/>
                <a:gd name="T12" fmla="*/ 0 w 111"/>
                <a:gd name="T13" fmla="*/ 53 h 1349"/>
                <a:gd name="T14" fmla="*/ 0 w 111"/>
                <a:gd name="T15" fmla="*/ 1295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49">
                  <a:moveTo>
                    <a:pt x="0" y="1295"/>
                  </a:moveTo>
                  <a:lnTo>
                    <a:pt x="0" y="1295"/>
                  </a:lnTo>
                  <a:cubicBezTo>
                    <a:pt x="0" y="1325"/>
                    <a:pt x="23" y="1348"/>
                    <a:pt x="56" y="1348"/>
                  </a:cubicBezTo>
                  <a:cubicBezTo>
                    <a:pt x="87" y="1348"/>
                    <a:pt x="110" y="1325"/>
                    <a:pt x="110" y="1295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23"/>
                    <a:pt x="87" y="0"/>
                    <a:pt x="56" y="0"/>
                  </a:cubicBezTo>
                  <a:cubicBezTo>
                    <a:pt x="23" y="0"/>
                    <a:pt x="0" y="23"/>
                    <a:pt x="0" y="53"/>
                  </a:cubicBezTo>
                  <a:lnTo>
                    <a:pt x="0" y="1295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5" name="Freeform 12"/>
            <p:cNvSpPr>
              <a:spLocks noChangeArrowheads="1"/>
            </p:cNvSpPr>
            <p:nvPr/>
          </p:nvSpPr>
          <p:spPr bwMode="auto">
            <a:xfrm>
              <a:off x="3489325" y="1027113"/>
              <a:ext cx="1597025" cy="1887537"/>
            </a:xfrm>
            <a:custGeom>
              <a:avLst/>
              <a:gdLst>
                <a:gd name="T0" fmla="*/ 4435 w 4436"/>
                <a:gd name="T1" fmla="*/ 4420 h 5242"/>
                <a:gd name="T2" fmla="*/ 4435 w 4436"/>
                <a:gd name="T3" fmla="*/ 4420 h 5242"/>
                <a:gd name="T4" fmla="*/ 3612 w 4436"/>
                <a:gd name="T5" fmla="*/ 5241 h 5242"/>
                <a:gd name="T6" fmla="*/ 821 w 4436"/>
                <a:gd name="T7" fmla="*/ 5241 h 5242"/>
                <a:gd name="T8" fmla="*/ 0 w 4436"/>
                <a:gd name="T9" fmla="*/ 4420 h 5242"/>
                <a:gd name="T10" fmla="*/ 0 w 4436"/>
                <a:gd name="T11" fmla="*/ 823 h 5242"/>
                <a:gd name="T12" fmla="*/ 821 w 4436"/>
                <a:gd name="T13" fmla="*/ 0 h 5242"/>
                <a:gd name="T14" fmla="*/ 3612 w 4436"/>
                <a:gd name="T15" fmla="*/ 0 h 5242"/>
                <a:gd name="T16" fmla="*/ 4435 w 4436"/>
                <a:gd name="T17" fmla="*/ 823 h 5242"/>
                <a:gd name="T18" fmla="*/ 4435 w 4436"/>
                <a:gd name="T19" fmla="*/ 4420 h 5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6" h="5242">
                  <a:moveTo>
                    <a:pt x="4435" y="4420"/>
                  </a:moveTo>
                  <a:lnTo>
                    <a:pt x="4435" y="4420"/>
                  </a:lnTo>
                  <a:cubicBezTo>
                    <a:pt x="4435" y="4876"/>
                    <a:pt x="4071" y="5241"/>
                    <a:pt x="3612" y="5241"/>
                  </a:cubicBezTo>
                  <a:cubicBezTo>
                    <a:pt x="821" y="5241"/>
                    <a:pt x="821" y="5241"/>
                    <a:pt x="821" y="5241"/>
                  </a:cubicBezTo>
                  <a:cubicBezTo>
                    <a:pt x="372" y="5241"/>
                    <a:pt x="0" y="4876"/>
                    <a:pt x="0" y="442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374"/>
                    <a:pt x="372" y="0"/>
                    <a:pt x="821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4071" y="0"/>
                    <a:pt x="4435" y="374"/>
                    <a:pt x="4435" y="823"/>
                  </a:cubicBezTo>
                  <a:lnTo>
                    <a:pt x="4435" y="442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6" name="Freeform 13"/>
            <p:cNvSpPr>
              <a:spLocks noChangeArrowheads="1"/>
            </p:cNvSpPr>
            <p:nvPr/>
          </p:nvSpPr>
          <p:spPr bwMode="auto">
            <a:xfrm>
              <a:off x="3556000" y="1101725"/>
              <a:ext cx="1463675" cy="1736725"/>
            </a:xfrm>
            <a:custGeom>
              <a:avLst/>
              <a:gdLst>
                <a:gd name="T0" fmla="*/ 4063 w 4064"/>
                <a:gd name="T1" fmla="*/ 4210 h 4824"/>
                <a:gd name="T2" fmla="*/ 4063 w 4064"/>
                <a:gd name="T3" fmla="*/ 4210 h 4824"/>
                <a:gd name="T4" fmla="*/ 3451 w 4064"/>
                <a:gd name="T5" fmla="*/ 4823 h 4824"/>
                <a:gd name="T6" fmla="*/ 613 w 4064"/>
                <a:gd name="T7" fmla="*/ 4823 h 4824"/>
                <a:gd name="T8" fmla="*/ 0 w 4064"/>
                <a:gd name="T9" fmla="*/ 4210 h 4824"/>
                <a:gd name="T10" fmla="*/ 0 w 4064"/>
                <a:gd name="T11" fmla="*/ 613 h 4824"/>
                <a:gd name="T12" fmla="*/ 613 w 4064"/>
                <a:gd name="T13" fmla="*/ 0 h 4824"/>
                <a:gd name="T14" fmla="*/ 3451 w 4064"/>
                <a:gd name="T15" fmla="*/ 0 h 4824"/>
                <a:gd name="T16" fmla="*/ 4063 w 4064"/>
                <a:gd name="T17" fmla="*/ 613 h 4824"/>
                <a:gd name="T18" fmla="*/ 4063 w 4064"/>
                <a:gd name="T19" fmla="*/ 4210 h 4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4" h="4824">
                  <a:moveTo>
                    <a:pt x="4063" y="4210"/>
                  </a:moveTo>
                  <a:lnTo>
                    <a:pt x="4063" y="4210"/>
                  </a:lnTo>
                  <a:cubicBezTo>
                    <a:pt x="4063" y="4552"/>
                    <a:pt x="3785" y="4823"/>
                    <a:pt x="3451" y="4823"/>
                  </a:cubicBezTo>
                  <a:cubicBezTo>
                    <a:pt x="613" y="4823"/>
                    <a:pt x="613" y="4823"/>
                    <a:pt x="613" y="4823"/>
                  </a:cubicBezTo>
                  <a:cubicBezTo>
                    <a:pt x="271" y="4823"/>
                    <a:pt x="0" y="4552"/>
                    <a:pt x="0" y="4210"/>
                  </a:cubicBezTo>
                  <a:cubicBezTo>
                    <a:pt x="0" y="613"/>
                    <a:pt x="0" y="613"/>
                    <a:pt x="0" y="613"/>
                  </a:cubicBezTo>
                  <a:cubicBezTo>
                    <a:pt x="0" y="272"/>
                    <a:pt x="271" y="0"/>
                    <a:pt x="613" y="0"/>
                  </a:cubicBezTo>
                  <a:cubicBezTo>
                    <a:pt x="3451" y="0"/>
                    <a:pt x="3451" y="0"/>
                    <a:pt x="3451" y="0"/>
                  </a:cubicBezTo>
                  <a:cubicBezTo>
                    <a:pt x="3785" y="0"/>
                    <a:pt x="4063" y="272"/>
                    <a:pt x="4063" y="613"/>
                  </a:cubicBezTo>
                  <a:lnTo>
                    <a:pt x="4063" y="421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7" name="Freeform 14"/>
            <p:cNvSpPr>
              <a:spLocks noChangeArrowheads="1"/>
            </p:cNvSpPr>
            <p:nvPr/>
          </p:nvSpPr>
          <p:spPr bwMode="auto">
            <a:xfrm>
              <a:off x="5054600" y="1468438"/>
              <a:ext cx="98425" cy="312737"/>
            </a:xfrm>
            <a:custGeom>
              <a:avLst/>
              <a:gdLst>
                <a:gd name="T0" fmla="*/ 271 w 272"/>
                <a:gd name="T1" fmla="*/ 776 h 870"/>
                <a:gd name="T2" fmla="*/ 271 w 272"/>
                <a:gd name="T3" fmla="*/ 776 h 870"/>
                <a:gd name="T4" fmla="*/ 194 w 272"/>
                <a:gd name="T5" fmla="*/ 869 h 870"/>
                <a:gd name="T6" fmla="*/ 93 w 272"/>
                <a:gd name="T7" fmla="*/ 869 h 870"/>
                <a:gd name="T8" fmla="*/ 0 w 272"/>
                <a:gd name="T9" fmla="*/ 545 h 870"/>
                <a:gd name="T10" fmla="*/ 0 w 272"/>
                <a:gd name="T11" fmla="*/ 264 h 870"/>
                <a:gd name="T12" fmla="*/ 93 w 272"/>
                <a:gd name="T13" fmla="*/ 0 h 870"/>
                <a:gd name="T14" fmla="*/ 194 w 272"/>
                <a:gd name="T15" fmla="*/ 0 h 870"/>
                <a:gd name="T16" fmla="*/ 271 w 272"/>
                <a:gd name="T17" fmla="*/ 86 h 870"/>
                <a:gd name="T18" fmla="*/ 271 w 272"/>
                <a:gd name="T19" fmla="*/ 776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870">
                  <a:moveTo>
                    <a:pt x="271" y="776"/>
                  </a:moveTo>
                  <a:lnTo>
                    <a:pt x="271" y="776"/>
                  </a:lnTo>
                  <a:cubicBezTo>
                    <a:pt x="271" y="830"/>
                    <a:pt x="233" y="869"/>
                    <a:pt x="194" y="869"/>
                  </a:cubicBezTo>
                  <a:cubicBezTo>
                    <a:pt x="93" y="869"/>
                    <a:pt x="93" y="869"/>
                    <a:pt x="93" y="869"/>
                  </a:cubicBezTo>
                  <a:cubicBezTo>
                    <a:pt x="53" y="869"/>
                    <a:pt x="0" y="736"/>
                    <a:pt x="0" y="54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40"/>
                    <a:pt x="53" y="0"/>
                    <a:pt x="93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3" y="0"/>
                    <a:pt x="271" y="40"/>
                    <a:pt x="271" y="86"/>
                  </a:cubicBezTo>
                  <a:lnTo>
                    <a:pt x="271" y="7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8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855056" y="1302997"/>
            <a:ext cx="2358853" cy="2800649"/>
          </a:xfrm>
          <a:prstGeom prst="roundRect">
            <a:avLst>
              <a:gd name="adj" fmla="val 14393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3021453" y="577287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3019977" y="519175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0265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8" grpId="0"/>
      <p:bldP spid="1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4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55" name="Rectangle 54"/>
          <p:cNvSpPr/>
          <p:nvPr/>
        </p:nvSpPr>
        <p:spPr>
          <a:xfrm>
            <a:off x="0" y="-2"/>
            <a:ext cx="12192000" cy="4589491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9"/>
          <p:cNvGrpSpPr/>
          <p:nvPr/>
        </p:nvGrpSpPr>
        <p:grpSpPr>
          <a:xfrm>
            <a:off x="5303128" y="1933459"/>
            <a:ext cx="1666617" cy="3050164"/>
            <a:chOff x="3489325" y="449263"/>
            <a:chExt cx="1663700" cy="3044825"/>
          </a:xfrm>
        </p:grpSpPr>
        <p:sp>
          <p:nvSpPr>
            <p:cNvPr id="11" name="Freeform 9"/>
            <p:cNvSpPr>
              <a:spLocks noChangeArrowheads="1"/>
            </p:cNvSpPr>
            <p:nvPr/>
          </p:nvSpPr>
          <p:spPr bwMode="auto">
            <a:xfrm>
              <a:off x="3665538" y="449263"/>
              <a:ext cx="1244600" cy="739775"/>
            </a:xfrm>
            <a:custGeom>
              <a:avLst/>
              <a:gdLst>
                <a:gd name="T0" fmla="*/ 1728 w 3459"/>
                <a:gd name="T1" fmla="*/ 2055 h 2056"/>
                <a:gd name="T2" fmla="*/ 1728 w 3459"/>
                <a:gd name="T3" fmla="*/ 2055 h 2056"/>
                <a:gd name="T4" fmla="*/ 3458 w 3459"/>
                <a:gd name="T5" fmla="*/ 1683 h 2056"/>
                <a:gd name="T6" fmla="*/ 3123 w 3459"/>
                <a:gd name="T7" fmla="*/ 1071 h 2056"/>
                <a:gd name="T8" fmla="*/ 3063 w 3459"/>
                <a:gd name="T9" fmla="*/ 372 h 2056"/>
                <a:gd name="T10" fmla="*/ 2845 w 3459"/>
                <a:gd name="T11" fmla="*/ 108 h 2056"/>
                <a:gd name="T12" fmla="*/ 1744 w 3459"/>
                <a:gd name="T13" fmla="*/ 0 h 2056"/>
                <a:gd name="T14" fmla="*/ 1728 w 3459"/>
                <a:gd name="T15" fmla="*/ 0 h 2056"/>
                <a:gd name="T16" fmla="*/ 1711 w 3459"/>
                <a:gd name="T17" fmla="*/ 0 h 2056"/>
                <a:gd name="T18" fmla="*/ 613 w 3459"/>
                <a:gd name="T19" fmla="*/ 108 h 2056"/>
                <a:gd name="T20" fmla="*/ 395 w 3459"/>
                <a:gd name="T21" fmla="*/ 372 h 2056"/>
                <a:gd name="T22" fmla="*/ 332 w 3459"/>
                <a:gd name="T23" fmla="*/ 1071 h 2056"/>
                <a:gd name="T24" fmla="*/ 0 w 3459"/>
                <a:gd name="T25" fmla="*/ 1683 h 2056"/>
                <a:gd name="T26" fmla="*/ 1728 w 3459"/>
                <a:gd name="T27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2055"/>
                  </a:moveTo>
                  <a:lnTo>
                    <a:pt x="1728" y="2055"/>
                  </a:lnTo>
                  <a:cubicBezTo>
                    <a:pt x="3458" y="1683"/>
                    <a:pt x="3458" y="1683"/>
                    <a:pt x="3458" y="1683"/>
                  </a:cubicBezTo>
                  <a:cubicBezTo>
                    <a:pt x="3240" y="1543"/>
                    <a:pt x="3147" y="1279"/>
                    <a:pt x="3123" y="1071"/>
                  </a:cubicBezTo>
                  <a:cubicBezTo>
                    <a:pt x="3100" y="854"/>
                    <a:pt x="3077" y="536"/>
                    <a:pt x="3063" y="372"/>
                  </a:cubicBezTo>
                  <a:cubicBezTo>
                    <a:pt x="3046" y="211"/>
                    <a:pt x="2960" y="148"/>
                    <a:pt x="2845" y="108"/>
                  </a:cubicBezTo>
                  <a:cubicBezTo>
                    <a:pt x="2728" y="71"/>
                    <a:pt x="2216" y="0"/>
                    <a:pt x="1744" y="0"/>
                  </a:cubicBezTo>
                  <a:cubicBezTo>
                    <a:pt x="1735" y="0"/>
                    <a:pt x="1735" y="0"/>
                    <a:pt x="1728" y="0"/>
                  </a:cubicBezTo>
                  <a:cubicBezTo>
                    <a:pt x="1721" y="0"/>
                    <a:pt x="1721" y="0"/>
                    <a:pt x="1711" y="0"/>
                  </a:cubicBezTo>
                  <a:cubicBezTo>
                    <a:pt x="1239" y="0"/>
                    <a:pt x="727" y="71"/>
                    <a:pt x="613" y="108"/>
                  </a:cubicBezTo>
                  <a:cubicBezTo>
                    <a:pt x="486" y="148"/>
                    <a:pt x="409" y="211"/>
                    <a:pt x="395" y="372"/>
                  </a:cubicBezTo>
                  <a:cubicBezTo>
                    <a:pt x="379" y="536"/>
                    <a:pt x="355" y="854"/>
                    <a:pt x="332" y="1071"/>
                  </a:cubicBezTo>
                  <a:cubicBezTo>
                    <a:pt x="302" y="1279"/>
                    <a:pt x="215" y="1543"/>
                    <a:pt x="0" y="1683"/>
                  </a:cubicBezTo>
                  <a:lnTo>
                    <a:pt x="1728" y="2055"/>
                  </a:lnTo>
                </a:path>
              </a:pathLst>
            </a:custGeom>
            <a:solidFill>
              <a:schemeClr val="tx1"/>
            </a:solidFill>
            <a:ln w="12700" cap="flat" cmpd="sng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3665538" y="2754313"/>
              <a:ext cx="1244600" cy="739775"/>
            </a:xfrm>
            <a:custGeom>
              <a:avLst/>
              <a:gdLst>
                <a:gd name="T0" fmla="*/ 1728 w 3459"/>
                <a:gd name="T1" fmla="*/ 0 h 2056"/>
                <a:gd name="T2" fmla="*/ 1728 w 3459"/>
                <a:gd name="T3" fmla="*/ 0 h 2056"/>
                <a:gd name="T4" fmla="*/ 0 w 3459"/>
                <a:gd name="T5" fmla="*/ 372 h 2056"/>
                <a:gd name="T6" fmla="*/ 332 w 3459"/>
                <a:gd name="T7" fmla="*/ 984 h 2056"/>
                <a:gd name="T8" fmla="*/ 395 w 3459"/>
                <a:gd name="T9" fmla="*/ 1674 h 2056"/>
                <a:gd name="T10" fmla="*/ 613 w 3459"/>
                <a:gd name="T11" fmla="*/ 1938 h 2056"/>
                <a:gd name="T12" fmla="*/ 1711 w 3459"/>
                <a:gd name="T13" fmla="*/ 2055 h 2056"/>
                <a:gd name="T14" fmla="*/ 1728 w 3459"/>
                <a:gd name="T15" fmla="*/ 2055 h 2056"/>
                <a:gd name="T16" fmla="*/ 1744 w 3459"/>
                <a:gd name="T17" fmla="*/ 2055 h 2056"/>
                <a:gd name="T18" fmla="*/ 2845 w 3459"/>
                <a:gd name="T19" fmla="*/ 1938 h 2056"/>
                <a:gd name="T20" fmla="*/ 3063 w 3459"/>
                <a:gd name="T21" fmla="*/ 1674 h 2056"/>
                <a:gd name="T22" fmla="*/ 3123 w 3459"/>
                <a:gd name="T23" fmla="*/ 984 h 2056"/>
                <a:gd name="T24" fmla="*/ 3458 w 3459"/>
                <a:gd name="T25" fmla="*/ 372 h 2056"/>
                <a:gd name="T26" fmla="*/ 1728 w 3459"/>
                <a:gd name="T2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0"/>
                  </a:moveTo>
                  <a:lnTo>
                    <a:pt x="1728" y="0"/>
                  </a:lnTo>
                  <a:cubicBezTo>
                    <a:pt x="0" y="372"/>
                    <a:pt x="0" y="372"/>
                    <a:pt x="0" y="372"/>
                  </a:cubicBezTo>
                  <a:cubicBezTo>
                    <a:pt x="215" y="512"/>
                    <a:pt x="302" y="776"/>
                    <a:pt x="332" y="984"/>
                  </a:cubicBezTo>
                  <a:cubicBezTo>
                    <a:pt x="355" y="1194"/>
                    <a:pt x="379" y="1512"/>
                    <a:pt x="395" y="1674"/>
                  </a:cubicBezTo>
                  <a:cubicBezTo>
                    <a:pt x="409" y="1837"/>
                    <a:pt x="486" y="1907"/>
                    <a:pt x="613" y="1938"/>
                  </a:cubicBezTo>
                  <a:cubicBezTo>
                    <a:pt x="727" y="1978"/>
                    <a:pt x="1239" y="2055"/>
                    <a:pt x="1711" y="2055"/>
                  </a:cubicBezTo>
                  <a:cubicBezTo>
                    <a:pt x="1721" y="2055"/>
                    <a:pt x="1721" y="2055"/>
                    <a:pt x="1728" y="2055"/>
                  </a:cubicBezTo>
                  <a:cubicBezTo>
                    <a:pt x="1735" y="2055"/>
                    <a:pt x="1735" y="2055"/>
                    <a:pt x="1744" y="2055"/>
                  </a:cubicBezTo>
                  <a:cubicBezTo>
                    <a:pt x="2216" y="2055"/>
                    <a:pt x="2728" y="1978"/>
                    <a:pt x="2845" y="1938"/>
                  </a:cubicBezTo>
                  <a:cubicBezTo>
                    <a:pt x="2960" y="1907"/>
                    <a:pt x="3046" y="1837"/>
                    <a:pt x="3063" y="1674"/>
                  </a:cubicBezTo>
                  <a:cubicBezTo>
                    <a:pt x="3077" y="1512"/>
                    <a:pt x="3100" y="1194"/>
                    <a:pt x="3123" y="984"/>
                  </a:cubicBezTo>
                  <a:cubicBezTo>
                    <a:pt x="3147" y="776"/>
                    <a:pt x="3240" y="512"/>
                    <a:pt x="3458" y="372"/>
                  </a:cubicBezTo>
                  <a:lnTo>
                    <a:pt x="1728" y="0"/>
                  </a:lnTo>
                </a:path>
              </a:pathLst>
            </a:custGeom>
            <a:solidFill>
              <a:schemeClr val="tx1"/>
            </a:solidFill>
            <a:ln w="12700" cap="flat" cmpd="sng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5" name="Freeform 11"/>
            <p:cNvSpPr>
              <a:spLocks noChangeArrowheads="1"/>
            </p:cNvSpPr>
            <p:nvPr/>
          </p:nvSpPr>
          <p:spPr bwMode="auto">
            <a:xfrm>
              <a:off x="5065713" y="2020888"/>
              <a:ext cx="39687" cy="485775"/>
            </a:xfrm>
            <a:custGeom>
              <a:avLst/>
              <a:gdLst>
                <a:gd name="T0" fmla="*/ 0 w 111"/>
                <a:gd name="T1" fmla="*/ 1295 h 1349"/>
                <a:gd name="T2" fmla="*/ 0 w 111"/>
                <a:gd name="T3" fmla="*/ 1295 h 1349"/>
                <a:gd name="T4" fmla="*/ 56 w 111"/>
                <a:gd name="T5" fmla="*/ 1348 h 1349"/>
                <a:gd name="T6" fmla="*/ 110 w 111"/>
                <a:gd name="T7" fmla="*/ 1295 h 1349"/>
                <a:gd name="T8" fmla="*/ 110 w 111"/>
                <a:gd name="T9" fmla="*/ 53 h 1349"/>
                <a:gd name="T10" fmla="*/ 56 w 111"/>
                <a:gd name="T11" fmla="*/ 0 h 1349"/>
                <a:gd name="T12" fmla="*/ 0 w 111"/>
                <a:gd name="T13" fmla="*/ 53 h 1349"/>
                <a:gd name="T14" fmla="*/ 0 w 111"/>
                <a:gd name="T15" fmla="*/ 1295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49">
                  <a:moveTo>
                    <a:pt x="0" y="1295"/>
                  </a:moveTo>
                  <a:lnTo>
                    <a:pt x="0" y="1295"/>
                  </a:lnTo>
                  <a:cubicBezTo>
                    <a:pt x="0" y="1325"/>
                    <a:pt x="23" y="1348"/>
                    <a:pt x="56" y="1348"/>
                  </a:cubicBezTo>
                  <a:cubicBezTo>
                    <a:pt x="87" y="1348"/>
                    <a:pt x="110" y="1325"/>
                    <a:pt x="110" y="1295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23"/>
                    <a:pt x="87" y="0"/>
                    <a:pt x="56" y="0"/>
                  </a:cubicBezTo>
                  <a:cubicBezTo>
                    <a:pt x="23" y="0"/>
                    <a:pt x="0" y="23"/>
                    <a:pt x="0" y="53"/>
                  </a:cubicBezTo>
                  <a:lnTo>
                    <a:pt x="0" y="1295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6" name="Freeform 12"/>
            <p:cNvSpPr>
              <a:spLocks noChangeArrowheads="1"/>
            </p:cNvSpPr>
            <p:nvPr/>
          </p:nvSpPr>
          <p:spPr bwMode="auto">
            <a:xfrm>
              <a:off x="3489325" y="1027113"/>
              <a:ext cx="1597025" cy="1887537"/>
            </a:xfrm>
            <a:custGeom>
              <a:avLst/>
              <a:gdLst>
                <a:gd name="T0" fmla="*/ 4435 w 4436"/>
                <a:gd name="T1" fmla="*/ 4420 h 5242"/>
                <a:gd name="T2" fmla="*/ 4435 w 4436"/>
                <a:gd name="T3" fmla="*/ 4420 h 5242"/>
                <a:gd name="T4" fmla="*/ 3612 w 4436"/>
                <a:gd name="T5" fmla="*/ 5241 h 5242"/>
                <a:gd name="T6" fmla="*/ 821 w 4436"/>
                <a:gd name="T7" fmla="*/ 5241 h 5242"/>
                <a:gd name="T8" fmla="*/ 0 w 4436"/>
                <a:gd name="T9" fmla="*/ 4420 h 5242"/>
                <a:gd name="T10" fmla="*/ 0 w 4436"/>
                <a:gd name="T11" fmla="*/ 823 h 5242"/>
                <a:gd name="T12" fmla="*/ 821 w 4436"/>
                <a:gd name="T13" fmla="*/ 0 h 5242"/>
                <a:gd name="T14" fmla="*/ 3612 w 4436"/>
                <a:gd name="T15" fmla="*/ 0 h 5242"/>
                <a:gd name="T16" fmla="*/ 4435 w 4436"/>
                <a:gd name="T17" fmla="*/ 823 h 5242"/>
                <a:gd name="T18" fmla="*/ 4435 w 4436"/>
                <a:gd name="T19" fmla="*/ 4420 h 5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6" h="5242">
                  <a:moveTo>
                    <a:pt x="4435" y="4420"/>
                  </a:moveTo>
                  <a:lnTo>
                    <a:pt x="4435" y="4420"/>
                  </a:lnTo>
                  <a:cubicBezTo>
                    <a:pt x="4435" y="4876"/>
                    <a:pt x="4071" y="5241"/>
                    <a:pt x="3612" y="5241"/>
                  </a:cubicBezTo>
                  <a:cubicBezTo>
                    <a:pt x="821" y="5241"/>
                    <a:pt x="821" y="5241"/>
                    <a:pt x="821" y="5241"/>
                  </a:cubicBezTo>
                  <a:cubicBezTo>
                    <a:pt x="372" y="5241"/>
                    <a:pt x="0" y="4876"/>
                    <a:pt x="0" y="442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374"/>
                    <a:pt x="372" y="0"/>
                    <a:pt x="821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4071" y="0"/>
                    <a:pt x="4435" y="374"/>
                    <a:pt x="4435" y="823"/>
                  </a:cubicBezTo>
                  <a:lnTo>
                    <a:pt x="4435" y="442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3556000" y="1101725"/>
              <a:ext cx="1463675" cy="1736725"/>
            </a:xfrm>
            <a:custGeom>
              <a:avLst/>
              <a:gdLst>
                <a:gd name="T0" fmla="*/ 4063 w 4064"/>
                <a:gd name="T1" fmla="*/ 4210 h 4824"/>
                <a:gd name="T2" fmla="*/ 4063 w 4064"/>
                <a:gd name="T3" fmla="*/ 4210 h 4824"/>
                <a:gd name="T4" fmla="*/ 3451 w 4064"/>
                <a:gd name="T5" fmla="*/ 4823 h 4824"/>
                <a:gd name="T6" fmla="*/ 613 w 4064"/>
                <a:gd name="T7" fmla="*/ 4823 h 4824"/>
                <a:gd name="T8" fmla="*/ 0 w 4064"/>
                <a:gd name="T9" fmla="*/ 4210 h 4824"/>
                <a:gd name="T10" fmla="*/ 0 w 4064"/>
                <a:gd name="T11" fmla="*/ 613 h 4824"/>
                <a:gd name="T12" fmla="*/ 613 w 4064"/>
                <a:gd name="T13" fmla="*/ 0 h 4824"/>
                <a:gd name="T14" fmla="*/ 3451 w 4064"/>
                <a:gd name="T15" fmla="*/ 0 h 4824"/>
                <a:gd name="T16" fmla="*/ 4063 w 4064"/>
                <a:gd name="T17" fmla="*/ 613 h 4824"/>
                <a:gd name="T18" fmla="*/ 4063 w 4064"/>
                <a:gd name="T19" fmla="*/ 4210 h 4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4" h="4824">
                  <a:moveTo>
                    <a:pt x="4063" y="4210"/>
                  </a:moveTo>
                  <a:lnTo>
                    <a:pt x="4063" y="4210"/>
                  </a:lnTo>
                  <a:cubicBezTo>
                    <a:pt x="4063" y="4552"/>
                    <a:pt x="3785" y="4823"/>
                    <a:pt x="3451" y="4823"/>
                  </a:cubicBezTo>
                  <a:cubicBezTo>
                    <a:pt x="613" y="4823"/>
                    <a:pt x="613" y="4823"/>
                    <a:pt x="613" y="4823"/>
                  </a:cubicBezTo>
                  <a:cubicBezTo>
                    <a:pt x="271" y="4823"/>
                    <a:pt x="0" y="4552"/>
                    <a:pt x="0" y="4210"/>
                  </a:cubicBezTo>
                  <a:cubicBezTo>
                    <a:pt x="0" y="613"/>
                    <a:pt x="0" y="613"/>
                    <a:pt x="0" y="613"/>
                  </a:cubicBezTo>
                  <a:cubicBezTo>
                    <a:pt x="0" y="272"/>
                    <a:pt x="271" y="0"/>
                    <a:pt x="613" y="0"/>
                  </a:cubicBezTo>
                  <a:cubicBezTo>
                    <a:pt x="3451" y="0"/>
                    <a:pt x="3451" y="0"/>
                    <a:pt x="3451" y="0"/>
                  </a:cubicBezTo>
                  <a:cubicBezTo>
                    <a:pt x="3785" y="0"/>
                    <a:pt x="4063" y="272"/>
                    <a:pt x="4063" y="613"/>
                  </a:cubicBezTo>
                  <a:lnTo>
                    <a:pt x="4063" y="421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8" name="Freeform 14"/>
            <p:cNvSpPr>
              <a:spLocks noChangeArrowheads="1"/>
            </p:cNvSpPr>
            <p:nvPr/>
          </p:nvSpPr>
          <p:spPr bwMode="auto">
            <a:xfrm>
              <a:off x="5054600" y="1468438"/>
              <a:ext cx="98425" cy="312737"/>
            </a:xfrm>
            <a:custGeom>
              <a:avLst/>
              <a:gdLst>
                <a:gd name="T0" fmla="*/ 271 w 272"/>
                <a:gd name="T1" fmla="*/ 776 h 870"/>
                <a:gd name="T2" fmla="*/ 271 w 272"/>
                <a:gd name="T3" fmla="*/ 776 h 870"/>
                <a:gd name="T4" fmla="*/ 194 w 272"/>
                <a:gd name="T5" fmla="*/ 869 h 870"/>
                <a:gd name="T6" fmla="*/ 93 w 272"/>
                <a:gd name="T7" fmla="*/ 869 h 870"/>
                <a:gd name="T8" fmla="*/ 0 w 272"/>
                <a:gd name="T9" fmla="*/ 545 h 870"/>
                <a:gd name="T10" fmla="*/ 0 w 272"/>
                <a:gd name="T11" fmla="*/ 264 h 870"/>
                <a:gd name="T12" fmla="*/ 93 w 272"/>
                <a:gd name="T13" fmla="*/ 0 h 870"/>
                <a:gd name="T14" fmla="*/ 194 w 272"/>
                <a:gd name="T15" fmla="*/ 0 h 870"/>
                <a:gd name="T16" fmla="*/ 271 w 272"/>
                <a:gd name="T17" fmla="*/ 86 h 870"/>
                <a:gd name="T18" fmla="*/ 271 w 272"/>
                <a:gd name="T19" fmla="*/ 776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870">
                  <a:moveTo>
                    <a:pt x="271" y="776"/>
                  </a:moveTo>
                  <a:lnTo>
                    <a:pt x="271" y="776"/>
                  </a:lnTo>
                  <a:cubicBezTo>
                    <a:pt x="271" y="830"/>
                    <a:pt x="233" y="869"/>
                    <a:pt x="194" y="869"/>
                  </a:cubicBezTo>
                  <a:cubicBezTo>
                    <a:pt x="93" y="869"/>
                    <a:pt x="93" y="869"/>
                    <a:pt x="93" y="869"/>
                  </a:cubicBezTo>
                  <a:cubicBezTo>
                    <a:pt x="53" y="869"/>
                    <a:pt x="0" y="736"/>
                    <a:pt x="0" y="54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40"/>
                    <a:pt x="53" y="0"/>
                    <a:pt x="93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3" y="0"/>
                    <a:pt x="271" y="40"/>
                    <a:pt x="271" y="86"/>
                  </a:cubicBezTo>
                  <a:lnTo>
                    <a:pt x="271" y="7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9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5371284" y="2585852"/>
            <a:ext cx="1464661" cy="1738983"/>
          </a:xfrm>
          <a:prstGeom prst="roundRect">
            <a:avLst>
              <a:gd name="adj" fmla="val 14393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7055562" y="1933459"/>
            <a:ext cx="1666617" cy="3050164"/>
            <a:chOff x="3489325" y="449263"/>
            <a:chExt cx="1663700" cy="3044825"/>
          </a:xfrm>
        </p:grpSpPr>
        <p:sp>
          <p:nvSpPr>
            <p:cNvPr id="21" name="Freeform 9"/>
            <p:cNvSpPr>
              <a:spLocks noChangeArrowheads="1"/>
            </p:cNvSpPr>
            <p:nvPr/>
          </p:nvSpPr>
          <p:spPr bwMode="auto">
            <a:xfrm>
              <a:off x="3665538" y="449263"/>
              <a:ext cx="1244600" cy="739775"/>
            </a:xfrm>
            <a:custGeom>
              <a:avLst/>
              <a:gdLst>
                <a:gd name="T0" fmla="*/ 1728 w 3459"/>
                <a:gd name="T1" fmla="*/ 2055 h 2056"/>
                <a:gd name="T2" fmla="*/ 1728 w 3459"/>
                <a:gd name="T3" fmla="*/ 2055 h 2056"/>
                <a:gd name="T4" fmla="*/ 3458 w 3459"/>
                <a:gd name="T5" fmla="*/ 1683 h 2056"/>
                <a:gd name="T6" fmla="*/ 3123 w 3459"/>
                <a:gd name="T7" fmla="*/ 1071 h 2056"/>
                <a:gd name="T8" fmla="*/ 3063 w 3459"/>
                <a:gd name="T9" fmla="*/ 372 h 2056"/>
                <a:gd name="T10" fmla="*/ 2845 w 3459"/>
                <a:gd name="T11" fmla="*/ 108 h 2056"/>
                <a:gd name="T12" fmla="*/ 1744 w 3459"/>
                <a:gd name="T13" fmla="*/ 0 h 2056"/>
                <a:gd name="T14" fmla="*/ 1728 w 3459"/>
                <a:gd name="T15" fmla="*/ 0 h 2056"/>
                <a:gd name="T16" fmla="*/ 1711 w 3459"/>
                <a:gd name="T17" fmla="*/ 0 h 2056"/>
                <a:gd name="T18" fmla="*/ 613 w 3459"/>
                <a:gd name="T19" fmla="*/ 108 h 2056"/>
                <a:gd name="T20" fmla="*/ 395 w 3459"/>
                <a:gd name="T21" fmla="*/ 372 h 2056"/>
                <a:gd name="T22" fmla="*/ 332 w 3459"/>
                <a:gd name="T23" fmla="*/ 1071 h 2056"/>
                <a:gd name="T24" fmla="*/ 0 w 3459"/>
                <a:gd name="T25" fmla="*/ 1683 h 2056"/>
                <a:gd name="T26" fmla="*/ 1728 w 3459"/>
                <a:gd name="T27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2055"/>
                  </a:moveTo>
                  <a:lnTo>
                    <a:pt x="1728" y="2055"/>
                  </a:lnTo>
                  <a:cubicBezTo>
                    <a:pt x="3458" y="1683"/>
                    <a:pt x="3458" y="1683"/>
                    <a:pt x="3458" y="1683"/>
                  </a:cubicBezTo>
                  <a:cubicBezTo>
                    <a:pt x="3240" y="1543"/>
                    <a:pt x="3147" y="1279"/>
                    <a:pt x="3123" y="1071"/>
                  </a:cubicBezTo>
                  <a:cubicBezTo>
                    <a:pt x="3100" y="854"/>
                    <a:pt x="3077" y="536"/>
                    <a:pt x="3063" y="372"/>
                  </a:cubicBezTo>
                  <a:cubicBezTo>
                    <a:pt x="3046" y="211"/>
                    <a:pt x="2960" y="148"/>
                    <a:pt x="2845" y="108"/>
                  </a:cubicBezTo>
                  <a:cubicBezTo>
                    <a:pt x="2728" y="71"/>
                    <a:pt x="2216" y="0"/>
                    <a:pt x="1744" y="0"/>
                  </a:cubicBezTo>
                  <a:cubicBezTo>
                    <a:pt x="1735" y="0"/>
                    <a:pt x="1735" y="0"/>
                    <a:pt x="1728" y="0"/>
                  </a:cubicBezTo>
                  <a:cubicBezTo>
                    <a:pt x="1721" y="0"/>
                    <a:pt x="1721" y="0"/>
                    <a:pt x="1711" y="0"/>
                  </a:cubicBezTo>
                  <a:cubicBezTo>
                    <a:pt x="1239" y="0"/>
                    <a:pt x="727" y="71"/>
                    <a:pt x="613" y="108"/>
                  </a:cubicBezTo>
                  <a:cubicBezTo>
                    <a:pt x="486" y="148"/>
                    <a:pt x="409" y="211"/>
                    <a:pt x="395" y="372"/>
                  </a:cubicBezTo>
                  <a:cubicBezTo>
                    <a:pt x="379" y="536"/>
                    <a:pt x="355" y="854"/>
                    <a:pt x="332" y="1071"/>
                  </a:cubicBezTo>
                  <a:cubicBezTo>
                    <a:pt x="302" y="1279"/>
                    <a:pt x="215" y="1543"/>
                    <a:pt x="0" y="1683"/>
                  </a:cubicBezTo>
                  <a:lnTo>
                    <a:pt x="1728" y="2055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2" name="Freeform 10"/>
            <p:cNvSpPr>
              <a:spLocks noChangeArrowheads="1"/>
            </p:cNvSpPr>
            <p:nvPr/>
          </p:nvSpPr>
          <p:spPr bwMode="auto">
            <a:xfrm>
              <a:off x="3665538" y="2754313"/>
              <a:ext cx="1244600" cy="739775"/>
            </a:xfrm>
            <a:custGeom>
              <a:avLst/>
              <a:gdLst>
                <a:gd name="T0" fmla="*/ 1728 w 3459"/>
                <a:gd name="T1" fmla="*/ 0 h 2056"/>
                <a:gd name="T2" fmla="*/ 1728 w 3459"/>
                <a:gd name="T3" fmla="*/ 0 h 2056"/>
                <a:gd name="T4" fmla="*/ 0 w 3459"/>
                <a:gd name="T5" fmla="*/ 372 h 2056"/>
                <a:gd name="T6" fmla="*/ 332 w 3459"/>
                <a:gd name="T7" fmla="*/ 984 h 2056"/>
                <a:gd name="T8" fmla="*/ 395 w 3459"/>
                <a:gd name="T9" fmla="*/ 1674 h 2056"/>
                <a:gd name="T10" fmla="*/ 613 w 3459"/>
                <a:gd name="T11" fmla="*/ 1938 h 2056"/>
                <a:gd name="T12" fmla="*/ 1711 w 3459"/>
                <a:gd name="T13" fmla="*/ 2055 h 2056"/>
                <a:gd name="T14" fmla="*/ 1728 w 3459"/>
                <a:gd name="T15" fmla="*/ 2055 h 2056"/>
                <a:gd name="T16" fmla="*/ 1744 w 3459"/>
                <a:gd name="T17" fmla="*/ 2055 h 2056"/>
                <a:gd name="T18" fmla="*/ 2845 w 3459"/>
                <a:gd name="T19" fmla="*/ 1938 h 2056"/>
                <a:gd name="T20" fmla="*/ 3063 w 3459"/>
                <a:gd name="T21" fmla="*/ 1674 h 2056"/>
                <a:gd name="T22" fmla="*/ 3123 w 3459"/>
                <a:gd name="T23" fmla="*/ 984 h 2056"/>
                <a:gd name="T24" fmla="*/ 3458 w 3459"/>
                <a:gd name="T25" fmla="*/ 372 h 2056"/>
                <a:gd name="T26" fmla="*/ 1728 w 3459"/>
                <a:gd name="T2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0"/>
                  </a:moveTo>
                  <a:lnTo>
                    <a:pt x="1728" y="0"/>
                  </a:lnTo>
                  <a:cubicBezTo>
                    <a:pt x="0" y="372"/>
                    <a:pt x="0" y="372"/>
                    <a:pt x="0" y="372"/>
                  </a:cubicBezTo>
                  <a:cubicBezTo>
                    <a:pt x="215" y="512"/>
                    <a:pt x="302" y="776"/>
                    <a:pt x="332" y="984"/>
                  </a:cubicBezTo>
                  <a:cubicBezTo>
                    <a:pt x="355" y="1194"/>
                    <a:pt x="379" y="1512"/>
                    <a:pt x="395" y="1674"/>
                  </a:cubicBezTo>
                  <a:cubicBezTo>
                    <a:pt x="409" y="1837"/>
                    <a:pt x="486" y="1907"/>
                    <a:pt x="613" y="1938"/>
                  </a:cubicBezTo>
                  <a:cubicBezTo>
                    <a:pt x="727" y="1978"/>
                    <a:pt x="1239" y="2055"/>
                    <a:pt x="1711" y="2055"/>
                  </a:cubicBezTo>
                  <a:cubicBezTo>
                    <a:pt x="1721" y="2055"/>
                    <a:pt x="1721" y="2055"/>
                    <a:pt x="1728" y="2055"/>
                  </a:cubicBezTo>
                  <a:cubicBezTo>
                    <a:pt x="1735" y="2055"/>
                    <a:pt x="1735" y="2055"/>
                    <a:pt x="1744" y="2055"/>
                  </a:cubicBezTo>
                  <a:cubicBezTo>
                    <a:pt x="2216" y="2055"/>
                    <a:pt x="2728" y="1978"/>
                    <a:pt x="2845" y="1938"/>
                  </a:cubicBezTo>
                  <a:cubicBezTo>
                    <a:pt x="2960" y="1907"/>
                    <a:pt x="3046" y="1837"/>
                    <a:pt x="3063" y="1674"/>
                  </a:cubicBezTo>
                  <a:cubicBezTo>
                    <a:pt x="3077" y="1512"/>
                    <a:pt x="3100" y="1194"/>
                    <a:pt x="3123" y="984"/>
                  </a:cubicBezTo>
                  <a:cubicBezTo>
                    <a:pt x="3147" y="776"/>
                    <a:pt x="3240" y="512"/>
                    <a:pt x="3458" y="372"/>
                  </a:cubicBezTo>
                  <a:lnTo>
                    <a:pt x="1728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3" name="Freeform 11"/>
            <p:cNvSpPr>
              <a:spLocks noChangeArrowheads="1"/>
            </p:cNvSpPr>
            <p:nvPr/>
          </p:nvSpPr>
          <p:spPr bwMode="auto">
            <a:xfrm>
              <a:off x="5065713" y="2020888"/>
              <a:ext cx="39687" cy="485775"/>
            </a:xfrm>
            <a:custGeom>
              <a:avLst/>
              <a:gdLst>
                <a:gd name="T0" fmla="*/ 0 w 111"/>
                <a:gd name="T1" fmla="*/ 1295 h 1349"/>
                <a:gd name="T2" fmla="*/ 0 w 111"/>
                <a:gd name="T3" fmla="*/ 1295 h 1349"/>
                <a:gd name="T4" fmla="*/ 56 w 111"/>
                <a:gd name="T5" fmla="*/ 1348 h 1349"/>
                <a:gd name="T6" fmla="*/ 110 w 111"/>
                <a:gd name="T7" fmla="*/ 1295 h 1349"/>
                <a:gd name="T8" fmla="*/ 110 w 111"/>
                <a:gd name="T9" fmla="*/ 53 h 1349"/>
                <a:gd name="T10" fmla="*/ 56 w 111"/>
                <a:gd name="T11" fmla="*/ 0 h 1349"/>
                <a:gd name="T12" fmla="*/ 0 w 111"/>
                <a:gd name="T13" fmla="*/ 53 h 1349"/>
                <a:gd name="T14" fmla="*/ 0 w 111"/>
                <a:gd name="T15" fmla="*/ 1295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49">
                  <a:moveTo>
                    <a:pt x="0" y="1295"/>
                  </a:moveTo>
                  <a:lnTo>
                    <a:pt x="0" y="1295"/>
                  </a:lnTo>
                  <a:cubicBezTo>
                    <a:pt x="0" y="1325"/>
                    <a:pt x="23" y="1348"/>
                    <a:pt x="56" y="1348"/>
                  </a:cubicBezTo>
                  <a:cubicBezTo>
                    <a:pt x="87" y="1348"/>
                    <a:pt x="110" y="1325"/>
                    <a:pt x="110" y="1295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23"/>
                    <a:pt x="87" y="0"/>
                    <a:pt x="56" y="0"/>
                  </a:cubicBezTo>
                  <a:cubicBezTo>
                    <a:pt x="23" y="0"/>
                    <a:pt x="0" y="23"/>
                    <a:pt x="0" y="53"/>
                  </a:cubicBezTo>
                  <a:lnTo>
                    <a:pt x="0" y="1295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4" name="Freeform 12"/>
            <p:cNvSpPr>
              <a:spLocks noChangeArrowheads="1"/>
            </p:cNvSpPr>
            <p:nvPr/>
          </p:nvSpPr>
          <p:spPr bwMode="auto">
            <a:xfrm>
              <a:off x="3489325" y="1027113"/>
              <a:ext cx="1597025" cy="1887537"/>
            </a:xfrm>
            <a:custGeom>
              <a:avLst/>
              <a:gdLst>
                <a:gd name="T0" fmla="*/ 4435 w 4436"/>
                <a:gd name="T1" fmla="*/ 4420 h 5242"/>
                <a:gd name="T2" fmla="*/ 4435 w 4436"/>
                <a:gd name="T3" fmla="*/ 4420 h 5242"/>
                <a:gd name="T4" fmla="*/ 3612 w 4436"/>
                <a:gd name="T5" fmla="*/ 5241 h 5242"/>
                <a:gd name="T6" fmla="*/ 821 w 4436"/>
                <a:gd name="T7" fmla="*/ 5241 h 5242"/>
                <a:gd name="T8" fmla="*/ 0 w 4436"/>
                <a:gd name="T9" fmla="*/ 4420 h 5242"/>
                <a:gd name="T10" fmla="*/ 0 w 4436"/>
                <a:gd name="T11" fmla="*/ 823 h 5242"/>
                <a:gd name="T12" fmla="*/ 821 w 4436"/>
                <a:gd name="T13" fmla="*/ 0 h 5242"/>
                <a:gd name="T14" fmla="*/ 3612 w 4436"/>
                <a:gd name="T15" fmla="*/ 0 h 5242"/>
                <a:gd name="T16" fmla="*/ 4435 w 4436"/>
                <a:gd name="T17" fmla="*/ 823 h 5242"/>
                <a:gd name="T18" fmla="*/ 4435 w 4436"/>
                <a:gd name="T19" fmla="*/ 4420 h 5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6" h="5242">
                  <a:moveTo>
                    <a:pt x="4435" y="4420"/>
                  </a:moveTo>
                  <a:lnTo>
                    <a:pt x="4435" y="4420"/>
                  </a:lnTo>
                  <a:cubicBezTo>
                    <a:pt x="4435" y="4876"/>
                    <a:pt x="4071" y="5241"/>
                    <a:pt x="3612" y="5241"/>
                  </a:cubicBezTo>
                  <a:cubicBezTo>
                    <a:pt x="821" y="5241"/>
                    <a:pt x="821" y="5241"/>
                    <a:pt x="821" y="5241"/>
                  </a:cubicBezTo>
                  <a:cubicBezTo>
                    <a:pt x="372" y="5241"/>
                    <a:pt x="0" y="4876"/>
                    <a:pt x="0" y="442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374"/>
                    <a:pt x="372" y="0"/>
                    <a:pt x="821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4071" y="0"/>
                    <a:pt x="4435" y="374"/>
                    <a:pt x="4435" y="823"/>
                  </a:cubicBezTo>
                  <a:lnTo>
                    <a:pt x="4435" y="442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5" name="Freeform 13"/>
            <p:cNvSpPr>
              <a:spLocks noChangeArrowheads="1"/>
            </p:cNvSpPr>
            <p:nvPr/>
          </p:nvSpPr>
          <p:spPr bwMode="auto">
            <a:xfrm>
              <a:off x="3556000" y="1101725"/>
              <a:ext cx="1463675" cy="1736725"/>
            </a:xfrm>
            <a:custGeom>
              <a:avLst/>
              <a:gdLst>
                <a:gd name="T0" fmla="*/ 4063 w 4064"/>
                <a:gd name="T1" fmla="*/ 4210 h 4824"/>
                <a:gd name="T2" fmla="*/ 4063 w 4064"/>
                <a:gd name="T3" fmla="*/ 4210 h 4824"/>
                <a:gd name="T4" fmla="*/ 3451 w 4064"/>
                <a:gd name="T5" fmla="*/ 4823 h 4824"/>
                <a:gd name="T6" fmla="*/ 613 w 4064"/>
                <a:gd name="T7" fmla="*/ 4823 h 4824"/>
                <a:gd name="T8" fmla="*/ 0 w 4064"/>
                <a:gd name="T9" fmla="*/ 4210 h 4824"/>
                <a:gd name="T10" fmla="*/ 0 w 4064"/>
                <a:gd name="T11" fmla="*/ 613 h 4824"/>
                <a:gd name="T12" fmla="*/ 613 w 4064"/>
                <a:gd name="T13" fmla="*/ 0 h 4824"/>
                <a:gd name="T14" fmla="*/ 3451 w 4064"/>
                <a:gd name="T15" fmla="*/ 0 h 4824"/>
                <a:gd name="T16" fmla="*/ 4063 w 4064"/>
                <a:gd name="T17" fmla="*/ 613 h 4824"/>
                <a:gd name="T18" fmla="*/ 4063 w 4064"/>
                <a:gd name="T19" fmla="*/ 4210 h 4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4" h="4824">
                  <a:moveTo>
                    <a:pt x="4063" y="4210"/>
                  </a:moveTo>
                  <a:lnTo>
                    <a:pt x="4063" y="4210"/>
                  </a:lnTo>
                  <a:cubicBezTo>
                    <a:pt x="4063" y="4552"/>
                    <a:pt x="3785" y="4823"/>
                    <a:pt x="3451" y="4823"/>
                  </a:cubicBezTo>
                  <a:cubicBezTo>
                    <a:pt x="613" y="4823"/>
                    <a:pt x="613" y="4823"/>
                    <a:pt x="613" y="4823"/>
                  </a:cubicBezTo>
                  <a:cubicBezTo>
                    <a:pt x="271" y="4823"/>
                    <a:pt x="0" y="4552"/>
                    <a:pt x="0" y="4210"/>
                  </a:cubicBezTo>
                  <a:cubicBezTo>
                    <a:pt x="0" y="613"/>
                    <a:pt x="0" y="613"/>
                    <a:pt x="0" y="613"/>
                  </a:cubicBezTo>
                  <a:cubicBezTo>
                    <a:pt x="0" y="272"/>
                    <a:pt x="271" y="0"/>
                    <a:pt x="613" y="0"/>
                  </a:cubicBezTo>
                  <a:cubicBezTo>
                    <a:pt x="3451" y="0"/>
                    <a:pt x="3451" y="0"/>
                    <a:pt x="3451" y="0"/>
                  </a:cubicBezTo>
                  <a:cubicBezTo>
                    <a:pt x="3785" y="0"/>
                    <a:pt x="4063" y="272"/>
                    <a:pt x="4063" y="613"/>
                  </a:cubicBezTo>
                  <a:lnTo>
                    <a:pt x="4063" y="421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6" name="Freeform 14"/>
            <p:cNvSpPr>
              <a:spLocks noChangeArrowheads="1"/>
            </p:cNvSpPr>
            <p:nvPr/>
          </p:nvSpPr>
          <p:spPr bwMode="auto">
            <a:xfrm>
              <a:off x="5054600" y="1468438"/>
              <a:ext cx="98425" cy="312737"/>
            </a:xfrm>
            <a:custGeom>
              <a:avLst/>
              <a:gdLst>
                <a:gd name="T0" fmla="*/ 271 w 272"/>
                <a:gd name="T1" fmla="*/ 776 h 870"/>
                <a:gd name="T2" fmla="*/ 271 w 272"/>
                <a:gd name="T3" fmla="*/ 776 h 870"/>
                <a:gd name="T4" fmla="*/ 194 w 272"/>
                <a:gd name="T5" fmla="*/ 869 h 870"/>
                <a:gd name="T6" fmla="*/ 93 w 272"/>
                <a:gd name="T7" fmla="*/ 869 h 870"/>
                <a:gd name="T8" fmla="*/ 0 w 272"/>
                <a:gd name="T9" fmla="*/ 545 h 870"/>
                <a:gd name="T10" fmla="*/ 0 w 272"/>
                <a:gd name="T11" fmla="*/ 264 h 870"/>
                <a:gd name="T12" fmla="*/ 93 w 272"/>
                <a:gd name="T13" fmla="*/ 0 h 870"/>
                <a:gd name="T14" fmla="*/ 194 w 272"/>
                <a:gd name="T15" fmla="*/ 0 h 870"/>
                <a:gd name="T16" fmla="*/ 271 w 272"/>
                <a:gd name="T17" fmla="*/ 86 h 870"/>
                <a:gd name="T18" fmla="*/ 271 w 272"/>
                <a:gd name="T19" fmla="*/ 776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870">
                  <a:moveTo>
                    <a:pt x="271" y="776"/>
                  </a:moveTo>
                  <a:lnTo>
                    <a:pt x="271" y="776"/>
                  </a:lnTo>
                  <a:cubicBezTo>
                    <a:pt x="271" y="830"/>
                    <a:pt x="233" y="869"/>
                    <a:pt x="194" y="869"/>
                  </a:cubicBezTo>
                  <a:cubicBezTo>
                    <a:pt x="93" y="869"/>
                    <a:pt x="93" y="869"/>
                    <a:pt x="93" y="869"/>
                  </a:cubicBezTo>
                  <a:cubicBezTo>
                    <a:pt x="53" y="869"/>
                    <a:pt x="0" y="736"/>
                    <a:pt x="0" y="54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40"/>
                    <a:pt x="53" y="0"/>
                    <a:pt x="93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3" y="0"/>
                    <a:pt x="271" y="40"/>
                    <a:pt x="271" y="86"/>
                  </a:cubicBezTo>
                  <a:lnTo>
                    <a:pt x="271" y="7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7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7123719" y="2585852"/>
            <a:ext cx="1464661" cy="1738983"/>
          </a:xfrm>
          <a:prstGeom prst="roundRect">
            <a:avLst>
              <a:gd name="adj" fmla="val 14393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550692" y="1935339"/>
            <a:ext cx="1666617" cy="3050164"/>
            <a:chOff x="3489325" y="449263"/>
            <a:chExt cx="1663700" cy="3044825"/>
          </a:xfrm>
        </p:grpSpPr>
        <p:sp>
          <p:nvSpPr>
            <p:cNvPr id="29" name="Freeform 9"/>
            <p:cNvSpPr>
              <a:spLocks noChangeArrowheads="1"/>
            </p:cNvSpPr>
            <p:nvPr/>
          </p:nvSpPr>
          <p:spPr bwMode="auto">
            <a:xfrm>
              <a:off x="3665538" y="449263"/>
              <a:ext cx="1244600" cy="739775"/>
            </a:xfrm>
            <a:custGeom>
              <a:avLst/>
              <a:gdLst>
                <a:gd name="T0" fmla="*/ 1728 w 3459"/>
                <a:gd name="T1" fmla="*/ 2055 h 2056"/>
                <a:gd name="T2" fmla="*/ 1728 w 3459"/>
                <a:gd name="T3" fmla="*/ 2055 h 2056"/>
                <a:gd name="T4" fmla="*/ 3458 w 3459"/>
                <a:gd name="T5" fmla="*/ 1683 h 2056"/>
                <a:gd name="T6" fmla="*/ 3123 w 3459"/>
                <a:gd name="T7" fmla="*/ 1071 h 2056"/>
                <a:gd name="T8" fmla="*/ 3063 w 3459"/>
                <a:gd name="T9" fmla="*/ 372 h 2056"/>
                <a:gd name="T10" fmla="*/ 2845 w 3459"/>
                <a:gd name="T11" fmla="*/ 108 h 2056"/>
                <a:gd name="T12" fmla="*/ 1744 w 3459"/>
                <a:gd name="T13" fmla="*/ 0 h 2056"/>
                <a:gd name="T14" fmla="*/ 1728 w 3459"/>
                <a:gd name="T15" fmla="*/ 0 h 2056"/>
                <a:gd name="T16" fmla="*/ 1711 w 3459"/>
                <a:gd name="T17" fmla="*/ 0 h 2056"/>
                <a:gd name="T18" fmla="*/ 613 w 3459"/>
                <a:gd name="T19" fmla="*/ 108 h 2056"/>
                <a:gd name="T20" fmla="*/ 395 w 3459"/>
                <a:gd name="T21" fmla="*/ 372 h 2056"/>
                <a:gd name="T22" fmla="*/ 332 w 3459"/>
                <a:gd name="T23" fmla="*/ 1071 h 2056"/>
                <a:gd name="T24" fmla="*/ 0 w 3459"/>
                <a:gd name="T25" fmla="*/ 1683 h 2056"/>
                <a:gd name="T26" fmla="*/ 1728 w 3459"/>
                <a:gd name="T27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2055"/>
                  </a:moveTo>
                  <a:lnTo>
                    <a:pt x="1728" y="2055"/>
                  </a:lnTo>
                  <a:cubicBezTo>
                    <a:pt x="3458" y="1683"/>
                    <a:pt x="3458" y="1683"/>
                    <a:pt x="3458" y="1683"/>
                  </a:cubicBezTo>
                  <a:cubicBezTo>
                    <a:pt x="3240" y="1543"/>
                    <a:pt x="3147" y="1279"/>
                    <a:pt x="3123" y="1071"/>
                  </a:cubicBezTo>
                  <a:cubicBezTo>
                    <a:pt x="3100" y="854"/>
                    <a:pt x="3077" y="536"/>
                    <a:pt x="3063" y="372"/>
                  </a:cubicBezTo>
                  <a:cubicBezTo>
                    <a:pt x="3046" y="211"/>
                    <a:pt x="2960" y="148"/>
                    <a:pt x="2845" y="108"/>
                  </a:cubicBezTo>
                  <a:cubicBezTo>
                    <a:pt x="2728" y="71"/>
                    <a:pt x="2216" y="0"/>
                    <a:pt x="1744" y="0"/>
                  </a:cubicBezTo>
                  <a:cubicBezTo>
                    <a:pt x="1735" y="0"/>
                    <a:pt x="1735" y="0"/>
                    <a:pt x="1728" y="0"/>
                  </a:cubicBezTo>
                  <a:cubicBezTo>
                    <a:pt x="1721" y="0"/>
                    <a:pt x="1721" y="0"/>
                    <a:pt x="1711" y="0"/>
                  </a:cubicBezTo>
                  <a:cubicBezTo>
                    <a:pt x="1239" y="0"/>
                    <a:pt x="727" y="71"/>
                    <a:pt x="613" y="108"/>
                  </a:cubicBezTo>
                  <a:cubicBezTo>
                    <a:pt x="486" y="148"/>
                    <a:pt x="409" y="211"/>
                    <a:pt x="395" y="372"/>
                  </a:cubicBezTo>
                  <a:cubicBezTo>
                    <a:pt x="379" y="536"/>
                    <a:pt x="355" y="854"/>
                    <a:pt x="332" y="1071"/>
                  </a:cubicBezTo>
                  <a:cubicBezTo>
                    <a:pt x="302" y="1279"/>
                    <a:pt x="215" y="1543"/>
                    <a:pt x="0" y="1683"/>
                  </a:cubicBezTo>
                  <a:lnTo>
                    <a:pt x="1728" y="2055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0" name="Freeform 10"/>
            <p:cNvSpPr>
              <a:spLocks noChangeArrowheads="1"/>
            </p:cNvSpPr>
            <p:nvPr/>
          </p:nvSpPr>
          <p:spPr bwMode="auto">
            <a:xfrm>
              <a:off x="3665538" y="2754313"/>
              <a:ext cx="1244600" cy="739775"/>
            </a:xfrm>
            <a:custGeom>
              <a:avLst/>
              <a:gdLst>
                <a:gd name="T0" fmla="*/ 1728 w 3459"/>
                <a:gd name="T1" fmla="*/ 0 h 2056"/>
                <a:gd name="T2" fmla="*/ 1728 w 3459"/>
                <a:gd name="T3" fmla="*/ 0 h 2056"/>
                <a:gd name="T4" fmla="*/ 0 w 3459"/>
                <a:gd name="T5" fmla="*/ 372 h 2056"/>
                <a:gd name="T6" fmla="*/ 332 w 3459"/>
                <a:gd name="T7" fmla="*/ 984 h 2056"/>
                <a:gd name="T8" fmla="*/ 395 w 3459"/>
                <a:gd name="T9" fmla="*/ 1674 h 2056"/>
                <a:gd name="T10" fmla="*/ 613 w 3459"/>
                <a:gd name="T11" fmla="*/ 1938 h 2056"/>
                <a:gd name="T12" fmla="*/ 1711 w 3459"/>
                <a:gd name="T13" fmla="*/ 2055 h 2056"/>
                <a:gd name="T14" fmla="*/ 1728 w 3459"/>
                <a:gd name="T15" fmla="*/ 2055 h 2056"/>
                <a:gd name="T16" fmla="*/ 1744 w 3459"/>
                <a:gd name="T17" fmla="*/ 2055 h 2056"/>
                <a:gd name="T18" fmla="*/ 2845 w 3459"/>
                <a:gd name="T19" fmla="*/ 1938 h 2056"/>
                <a:gd name="T20" fmla="*/ 3063 w 3459"/>
                <a:gd name="T21" fmla="*/ 1674 h 2056"/>
                <a:gd name="T22" fmla="*/ 3123 w 3459"/>
                <a:gd name="T23" fmla="*/ 984 h 2056"/>
                <a:gd name="T24" fmla="*/ 3458 w 3459"/>
                <a:gd name="T25" fmla="*/ 372 h 2056"/>
                <a:gd name="T26" fmla="*/ 1728 w 3459"/>
                <a:gd name="T2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0"/>
                  </a:moveTo>
                  <a:lnTo>
                    <a:pt x="1728" y="0"/>
                  </a:lnTo>
                  <a:cubicBezTo>
                    <a:pt x="0" y="372"/>
                    <a:pt x="0" y="372"/>
                    <a:pt x="0" y="372"/>
                  </a:cubicBezTo>
                  <a:cubicBezTo>
                    <a:pt x="215" y="512"/>
                    <a:pt x="302" y="776"/>
                    <a:pt x="332" y="984"/>
                  </a:cubicBezTo>
                  <a:cubicBezTo>
                    <a:pt x="355" y="1194"/>
                    <a:pt x="379" y="1512"/>
                    <a:pt x="395" y="1674"/>
                  </a:cubicBezTo>
                  <a:cubicBezTo>
                    <a:pt x="409" y="1837"/>
                    <a:pt x="486" y="1907"/>
                    <a:pt x="613" y="1938"/>
                  </a:cubicBezTo>
                  <a:cubicBezTo>
                    <a:pt x="727" y="1978"/>
                    <a:pt x="1239" y="2055"/>
                    <a:pt x="1711" y="2055"/>
                  </a:cubicBezTo>
                  <a:cubicBezTo>
                    <a:pt x="1721" y="2055"/>
                    <a:pt x="1721" y="2055"/>
                    <a:pt x="1728" y="2055"/>
                  </a:cubicBezTo>
                  <a:cubicBezTo>
                    <a:pt x="1735" y="2055"/>
                    <a:pt x="1735" y="2055"/>
                    <a:pt x="1744" y="2055"/>
                  </a:cubicBezTo>
                  <a:cubicBezTo>
                    <a:pt x="2216" y="2055"/>
                    <a:pt x="2728" y="1978"/>
                    <a:pt x="2845" y="1938"/>
                  </a:cubicBezTo>
                  <a:cubicBezTo>
                    <a:pt x="2960" y="1907"/>
                    <a:pt x="3046" y="1837"/>
                    <a:pt x="3063" y="1674"/>
                  </a:cubicBezTo>
                  <a:cubicBezTo>
                    <a:pt x="3077" y="1512"/>
                    <a:pt x="3100" y="1194"/>
                    <a:pt x="3123" y="984"/>
                  </a:cubicBezTo>
                  <a:cubicBezTo>
                    <a:pt x="3147" y="776"/>
                    <a:pt x="3240" y="512"/>
                    <a:pt x="3458" y="372"/>
                  </a:cubicBezTo>
                  <a:lnTo>
                    <a:pt x="1728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1" name="Freeform 11"/>
            <p:cNvSpPr>
              <a:spLocks noChangeArrowheads="1"/>
            </p:cNvSpPr>
            <p:nvPr/>
          </p:nvSpPr>
          <p:spPr bwMode="auto">
            <a:xfrm>
              <a:off x="5065713" y="2020888"/>
              <a:ext cx="39687" cy="485775"/>
            </a:xfrm>
            <a:custGeom>
              <a:avLst/>
              <a:gdLst>
                <a:gd name="T0" fmla="*/ 0 w 111"/>
                <a:gd name="T1" fmla="*/ 1295 h 1349"/>
                <a:gd name="T2" fmla="*/ 0 w 111"/>
                <a:gd name="T3" fmla="*/ 1295 h 1349"/>
                <a:gd name="T4" fmla="*/ 56 w 111"/>
                <a:gd name="T5" fmla="*/ 1348 h 1349"/>
                <a:gd name="T6" fmla="*/ 110 w 111"/>
                <a:gd name="T7" fmla="*/ 1295 h 1349"/>
                <a:gd name="T8" fmla="*/ 110 w 111"/>
                <a:gd name="T9" fmla="*/ 53 h 1349"/>
                <a:gd name="T10" fmla="*/ 56 w 111"/>
                <a:gd name="T11" fmla="*/ 0 h 1349"/>
                <a:gd name="T12" fmla="*/ 0 w 111"/>
                <a:gd name="T13" fmla="*/ 53 h 1349"/>
                <a:gd name="T14" fmla="*/ 0 w 111"/>
                <a:gd name="T15" fmla="*/ 1295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49">
                  <a:moveTo>
                    <a:pt x="0" y="1295"/>
                  </a:moveTo>
                  <a:lnTo>
                    <a:pt x="0" y="1295"/>
                  </a:lnTo>
                  <a:cubicBezTo>
                    <a:pt x="0" y="1325"/>
                    <a:pt x="23" y="1348"/>
                    <a:pt x="56" y="1348"/>
                  </a:cubicBezTo>
                  <a:cubicBezTo>
                    <a:pt x="87" y="1348"/>
                    <a:pt x="110" y="1325"/>
                    <a:pt x="110" y="1295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23"/>
                    <a:pt x="87" y="0"/>
                    <a:pt x="56" y="0"/>
                  </a:cubicBezTo>
                  <a:cubicBezTo>
                    <a:pt x="23" y="0"/>
                    <a:pt x="0" y="23"/>
                    <a:pt x="0" y="53"/>
                  </a:cubicBezTo>
                  <a:lnTo>
                    <a:pt x="0" y="1295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2" name="Freeform 12"/>
            <p:cNvSpPr>
              <a:spLocks noChangeArrowheads="1"/>
            </p:cNvSpPr>
            <p:nvPr/>
          </p:nvSpPr>
          <p:spPr bwMode="auto">
            <a:xfrm>
              <a:off x="3489325" y="1027113"/>
              <a:ext cx="1597025" cy="1887537"/>
            </a:xfrm>
            <a:custGeom>
              <a:avLst/>
              <a:gdLst>
                <a:gd name="T0" fmla="*/ 4435 w 4436"/>
                <a:gd name="T1" fmla="*/ 4420 h 5242"/>
                <a:gd name="T2" fmla="*/ 4435 w 4436"/>
                <a:gd name="T3" fmla="*/ 4420 h 5242"/>
                <a:gd name="T4" fmla="*/ 3612 w 4436"/>
                <a:gd name="T5" fmla="*/ 5241 h 5242"/>
                <a:gd name="T6" fmla="*/ 821 w 4436"/>
                <a:gd name="T7" fmla="*/ 5241 h 5242"/>
                <a:gd name="T8" fmla="*/ 0 w 4436"/>
                <a:gd name="T9" fmla="*/ 4420 h 5242"/>
                <a:gd name="T10" fmla="*/ 0 w 4436"/>
                <a:gd name="T11" fmla="*/ 823 h 5242"/>
                <a:gd name="T12" fmla="*/ 821 w 4436"/>
                <a:gd name="T13" fmla="*/ 0 h 5242"/>
                <a:gd name="T14" fmla="*/ 3612 w 4436"/>
                <a:gd name="T15" fmla="*/ 0 h 5242"/>
                <a:gd name="T16" fmla="*/ 4435 w 4436"/>
                <a:gd name="T17" fmla="*/ 823 h 5242"/>
                <a:gd name="T18" fmla="*/ 4435 w 4436"/>
                <a:gd name="T19" fmla="*/ 4420 h 5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6" h="5242">
                  <a:moveTo>
                    <a:pt x="4435" y="4420"/>
                  </a:moveTo>
                  <a:lnTo>
                    <a:pt x="4435" y="4420"/>
                  </a:lnTo>
                  <a:cubicBezTo>
                    <a:pt x="4435" y="4876"/>
                    <a:pt x="4071" y="5241"/>
                    <a:pt x="3612" y="5241"/>
                  </a:cubicBezTo>
                  <a:cubicBezTo>
                    <a:pt x="821" y="5241"/>
                    <a:pt x="821" y="5241"/>
                    <a:pt x="821" y="5241"/>
                  </a:cubicBezTo>
                  <a:cubicBezTo>
                    <a:pt x="372" y="5241"/>
                    <a:pt x="0" y="4876"/>
                    <a:pt x="0" y="442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374"/>
                    <a:pt x="372" y="0"/>
                    <a:pt x="821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4071" y="0"/>
                    <a:pt x="4435" y="374"/>
                    <a:pt x="4435" y="823"/>
                  </a:cubicBezTo>
                  <a:lnTo>
                    <a:pt x="4435" y="442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3" name="Freeform 13"/>
            <p:cNvSpPr>
              <a:spLocks noChangeArrowheads="1"/>
            </p:cNvSpPr>
            <p:nvPr/>
          </p:nvSpPr>
          <p:spPr bwMode="auto">
            <a:xfrm>
              <a:off x="3556000" y="1101725"/>
              <a:ext cx="1463675" cy="1736725"/>
            </a:xfrm>
            <a:custGeom>
              <a:avLst/>
              <a:gdLst>
                <a:gd name="T0" fmla="*/ 4063 w 4064"/>
                <a:gd name="T1" fmla="*/ 4210 h 4824"/>
                <a:gd name="T2" fmla="*/ 4063 w 4064"/>
                <a:gd name="T3" fmla="*/ 4210 h 4824"/>
                <a:gd name="T4" fmla="*/ 3451 w 4064"/>
                <a:gd name="T5" fmla="*/ 4823 h 4824"/>
                <a:gd name="T6" fmla="*/ 613 w 4064"/>
                <a:gd name="T7" fmla="*/ 4823 h 4824"/>
                <a:gd name="T8" fmla="*/ 0 w 4064"/>
                <a:gd name="T9" fmla="*/ 4210 h 4824"/>
                <a:gd name="T10" fmla="*/ 0 w 4064"/>
                <a:gd name="T11" fmla="*/ 613 h 4824"/>
                <a:gd name="T12" fmla="*/ 613 w 4064"/>
                <a:gd name="T13" fmla="*/ 0 h 4824"/>
                <a:gd name="T14" fmla="*/ 3451 w 4064"/>
                <a:gd name="T15" fmla="*/ 0 h 4824"/>
                <a:gd name="T16" fmla="*/ 4063 w 4064"/>
                <a:gd name="T17" fmla="*/ 613 h 4824"/>
                <a:gd name="T18" fmla="*/ 4063 w 4064"/>
                <a:gd name="T19" fmla="*/ 4210 h 4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4" h="4824">
                  <a:moveTo>
                    <a:pt x="4063" y="4210"/>
                  </a:moveTo>
                  <a:lnTo>
                    <a:pt x="4063" y="4210"/>
                  </a:lnTo>
                  <a:cubicBezTo>
                    <a:pt x="4063" y="4552"/>
                    <a:pt x="3785" y="4823"/>
                    <a:pt x="3451" y="4823"/>
                  </a:cubicBezTo>
                  <a:cubicBezTo>
                    <a:pt x="613" y="4823"/>
                    <a:pt x="613" y="4823"/>
                    <a:pt x="613" y="4823"/>
                  </a:cubicBezTo>
                  <a:cubicBezTo>
                    <a:pt x="271" y="4823"/>
                    <a:pt x="0" y="4552"/>
                    <a:pt x="0" y="4210"/>
                  </a:cubicBezTo>
                  <a:cubicBezTo>
                    <a:pt x="0" y="613"/>
                    <a:pt x="0" y="613"/>
                    <a:pt x="0" y="613"/>
                  </a:cubicBezTo>
                  <a:cubicBezTo>
                    <a:pt x="0" y="272"/>
                    <a:pt x="271" y="0"/>
                    <a:pt x="613" y="0"/>
                  </a:cubicBezTo>
                  <a:cubicBezTo>
                    <a:pt x="3451" y="0"/>
                    <a:pt x="3451" y="0"/>
                    <a:pt x="3451" y="0"/>
                  </a:cubicBezTo>
                  <a:cubicBezTo>
                    <a:pt x="3785" y="0"/>
                    <a:pt x="4063" y="272"/>
                    <a:pt x="4063" y="613"/>
                  </a:cubicBezTo>
                  <a:lnTo>
                    <a:pt x="4063" y="421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4" name="Freeform 14"/>
            <p:cNvSpPr>
              <a:spLocks noChangeArrowheads="1"/>
            </p:cNvSpPr>
            <p:nvPr/>
          </p:nvSpPr>
          <p:spPr bwMode="auto">
            <a:xfrm>
              <a:off x="5054600" y="1468438"/>
              <a:ext cx="98425" cy="312737"/>
            </a:xfrm>
            <a:custGeom>
              <a:avLst/>
              <a:gdLst>
                <a:gd name="T0" fmla="*/ 271 w 272"/>
                <a:gd name="T1" fmla="*/ 776 h 870"/>
                <a:gd name="T2" fmla="*/ 271 w 272"/>
                <a:gd name="T3" fmla="*/ 776 h 870"/>
                <a:gd name="T4" fmla="*/ 194 w 272"/>
                <a:gd name="T5" fmla="*/ 869 h 870"/>
                <a:gd name="T6" fmla="*/ 93 w 272"/>
                <a:gd name="T7" fmla="*/ 869 h 870"/>
                <a:gd name="T8" fmla="*/ 0 w 272"/>
                <a:gd name="T9" fmla="*/ 545 h 870"/>
                <a:gd name="T10" fmla="*/ 0 w 272"/>
                <a:gd name="T11" fmla="*/ 264 h 870"/>
                <a:gd name="T12" fmla="*/ 93 w 272"/>
                <a:gd name="T13" fmla="*/ 0 h 870"/>
                <a:gd name="T14" fmla="*/ 194 w 272"/>
                <a:gd name="T15" fmla="*/ 0 h 870"/>
                <a:gd name="T16" fmla="*/ 271 w 272"/>
                <a:gd name="T17" fmla="*/ 86 h 870"/>
                <a:gd name="T18" fmla="*/ 271 w 272"/>
                <a:gd name="T19" fmla="*/ 776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870">
                  <a:moveTo>
                    <a:pt x="271" y="776"/>
                  </a:moveTo>
                  <a:lnTo>
                    <a:pt x="271" y="776"/>
                  </a:lnTo>
                  <a:cubicBezTo>
                    <a:pt x="271" y="830"/>
                    <a:pt x="233" y="869"/>
                    <a:pt x="194" y="869"/>
                  </a:cubicBezTo>
                  <a:cubicBezTo>
                    <a:pt x="93" y="869"/>
                    <a:pt x="93" y="869"/>
                    <a:pt x="93" y="869"/>
                  </a:cubicBezTo>
                  <a:cubicBezTo>
                    <a:pt x="53" y="869"/>
                    <a:pt x="0" y="736"/>
                    <a:pt x="0" y="54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40"/>
                    <a:pt x="53" y="0"/>
                    <a:pt x="93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3" y="0"/>
                    <a:pt x="271" y="40"/>
                    <a:pt x="271" y="86"/>
                  </a:cubicBezTo>
                  <a:lnTo>
                    <a:pt x="271" y="7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3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618848" y="2587732"/>
            <a:ext cx="1464661" cy="1738983"/>
          </a:xfrm>
          <a:prstGeom prst="roundRect">
            <a:avLst>
              <a:gd name="adj" fmla="val 14393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8817844" y="1933459"/>
            <a:ext cx="1666617" cy="3050164"/>
            <a:chOff x="3489325" y="449263"/>
            <a:chExt cx="1663700" cy="3044825"/>
          </a:xfrm>
        </p:grpSpPr>
        <p:sp>
          <p:nvSpPr>
            <p:cNvPr id="37" name="Freeform 9"/>
            <p:cNvSpPr>
              <a:spLocks noChangeArrowheads="1"/>
            </p:cNvSpPr>
            <p:nvPr/>
          </p:nvSpPr>
          <p:spPr bwMode="auto">
            <a:xfrm>
              <a:off x="3665538" y="449263"/>
              <a:ext cx="1244600" cy="739775"/>
            </a:xfrm>
            <a:custGeom>
              <a:avLst/>
              <a:gdLst>
                <a:gd name="T0" fmla="*/ 1728 w 3459"/>
                <a:gd name="T1" fmla="*/ 2055 h 2056"/>
                <a:gd name="T2" fmla="*/ 1728 w 3459"/>
                <a:gd name="T3" fmla="*/ 2055 h 2056"/>
                <a:gd name="T4" fmla="*/ 3458 w 3459"/>
                <a:gd name="T5" fmla="*/ 1683 h 2056"/>
                <a:gd name="T6" fmla="*/ 3123 w 3459"/>
                <a:gd name="T7" fmla="*/ 1071 h 2056"/>
                <a:gd name="T8" fmla="*/ 3063 w 3459"/>
                <a:gd name="T9" fmla="*/ 372 h 2056"/>
                <a:gd name="T10" fmla="*/ 2845 w 3459"/>
                <a:gd name="T11" fmla="*/ 108 h 2056"/>
                <a:gd name="T12" fmla="*/ 1744 w 3459"/>
                <a:gd name="T13" fmla="*/ 0 h 2056"/>
                <a:gd name="T14" fmla="*/ 1728 w 3459"/>
                <a:gd name="T15" fmla="*/ 0 h 2056"/>
                <a:gd name="T16" fmla="*/ 1711 w 3459"/>
                <a:gd name="T17" fmla="*/ 0 h 2056"/>
                <a:gd name="T18" fmla="*/ 613 w 3459"/>
                <a:gd name="T19" fmla="*/ 108 h 2056"/>
                <a:gd name="T20" fmla="*/ 395 w 3459"/>
                <a:gd name="T21" fmla="*/ 372 h 2056"/>
                <a:gd name="T22" fmla="*/ 332 w 3459"/>
                <a:gd name="T23" fmla="*/ 1071 h 2056"/>
                <a:gd name="T24" fmla="*/ 0 w 3459"/>
                <a:gd name="T25" fmla="*/ 1683 h 2056"/>
                <a:gd name="T26" fmla="*/ 1728 w 3459"/>
                <a:gd name="T27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2055"/>
                  </a:moveTo>
                  <a:lnTo>
                    <a:pt x="1728" y="2055"/>
                  </a:lnTo>
                  <a:cubicBezTo>
                    <a:pt x="3458" y="1683"/>
                    <a:pt x="3458" y="1683"/>
                    <a:pt x="3458" y="1683"/>
                  </a:cubicBezTo>
                  <a:cubicBezTo>
                    <a:pt x="3240" y="1543"/>
                    <a:pt x="3147" y="1279"/>
                    <a:pt x="3123" y="1071"/>
                  </a:cubicBezTo>
                  <a:cubicBezTo>
                    <a:pt x="3100" y="854"/>
                    <a:pt x="3077" y="536"/>
                    <a:pt x="3063" y="372"/>
                  </a:cubicBezTo>
                  <a:cubicBezTo>
                    <a:pt x="3046" y="211"/>
                    <a:pt x="2960" y="148"/>
                    <a:pt x="2845" y="108"/>
                  </a:cubicBezTo>
                  <a:cubicBezTo>
                    <a:pt x="2728" y="71"/>
                    <a:pt x="2216" y="0"/>
                    <a:pt x="1744" y="0"/>
                  </a:cubicBezTo>
                  <a:cubicBezTo>
                    <a:pt x="1735" y="0"/>
                    <a:pt x="1735" y="0"/>
                    <a:pt x="1728" y="0"/>
                  </a:cubicBezTo>
                  <a:cubicBezTo>
                    <a:pt x="1721" y="0"/>
                    <a:pt x="1721" y="0"/>
                    <a:pt x="1711" y="0"/>
                  </a:cubicBezTo>
                  <a:cubicBezTo>
                    <a:pt x="1239" y="0"/>
                    <a:pt x="727" y="71"/>
                    <a:pt x="613" y="108"/>
                  </a:cubicBezTo>
                  <a:cubicBezTo>
                    <a:pt x="486" y="148"/>
                    <a:pt x="409" y="211"/>
                    <a:pt x="395" y="372"/>
                  </a:cubicBezTo>
                  <a:cubicBezTo>
                    <a:pt x="379" y="536"/>
                    <a:pt x="355" y="854"/>
                    <a:pt x="332" y="1071"/>
                  </a:cubicBezTo>
                  <a:cubicBezTo>
                    <a:pt x="302" y="1279"/>
                    <a:pt x="215" y="1543"/>
                    <a:pt x="0" y="1683"/>
                  </a:cubicBezTo>
                  <a:lnTo>
                    <a:pt x="1728" y="2055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8" name="Freeform 10"/>
            <p:cNvSpPr>
              <a:spLocks noChangeArrowheads="1"/>
            </p:cNvSpPr>
            <p:nvPr/>
          </p:nvSpPr>
          <p:spPr bwMode="auto">
            <a:xfrm>
              <a:off x="3665538" y="2754313"/>
              <a:ext cx="1244600" cy="739775"/>
            </a:xfrm>
            <a:custGeom>
              <a:avLst/>
              <a:gdLst>
                <a:gd name="T0" fmla="*/ 1728 w 3459"/>
                <a:gd name="T1" fmla="*/ 0 h 2056"/>
                <a:gd name="T2" fmla="*/ 1728 w 3459"/>
                <a:gd name="T3" fmla="*/ 0 h 2056"/>
                <a:gd name="T4" fmla="*/ 0 w 3459"/>
                <a:gd name="T5" fmla="*/ 372 h 2056"/>
                <a:gd name="T6" fmla="*/ 332 w 3459"/>
                <a:gd name="T7" fmla="*/ 984 h 2056"/>
                <a:gd name="T8" fmla="*/ 395 w 3459"/>
                <a:gd name="T9" fmla="*/ 1674 h 2056"/>
                <a:gd name="T10" fmla="*/ 613 w 3459"/>
                <a:gd name="T11" fmla="*/ 1938 h 2056"/>
                <a:gd name="T12" fmla="*/ 1711 w 3459"/>
                <a:gd name="T13" fmla="*/ 2055 h 2056"/>
                <a:gd name="T14" fmla="*/ 1728 w 3459"/>
                <a:gd name="T15" fmla="*/ 2055 h 2056"/>
                <a:gd name="T16" fmla="*/ 1744 w 3459"/>
                <a:gd name="T17" fmla="*/ 2055 h 2056"/>
                <a:gd name="T18" fmla="*/ 2845 w 3459"/>
                <a:gd name="T19" fmla="*/ 1938 h 2056"/>
                <a:gd name="T20" fmla="*/ 3063 w 3459"/>
                <a:gd name="T21" fmla="*/ 1674 h 2056"/>
                <a:gd name="T22" fmla="*/ 3123 w 3459"/>
                <a:gd name="T23" fmla="*/ 984 h 2056"/>
                <a:gd name="T24" fmla="*/ 3458 w 3459"/>
                <a:gd name="T25" fmla="*/ 372 h 2056"/>
                <a:gd name="T26" fmla="*/ 1728 w 3459"/>
                <a:gd name="T2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0"/>
                  </a:moveTo>
                  <a:lnTo>
                    <a:pt x="1728" y="0"/>
                  </a:lnTo>
                  <a:cubicBezTo>
                    <a:pt x="0" y="372"/>
                    <a:pt x="0" y="372"/>
                    <a:pt x="0" y="372"/>
                  </a:cubicBezTo>
                  <a:cubicBezTo>
                    <a:pt x="215" y="512"/>
                    <a:pt x="302" y="776"/>
                    <a:pt x="332" y="984"/>
                  </a:cubicBezTo>
                  <a:cubicBezTo>
                    <a:pt x="355" y="1194"/>
                    <a:pt x="379" y="1512"/>
                    <a:pt x="395" y="1674"/>
                  </a:cubicBezTo>
                  <a:cubicBezTo>
                    <a:pt x="409" y="1837"/>
                    <a:pt x="486" y="1907"/>
                    <a:pt x="613" y="1938"/>
                  </a:cubicBezTo>
                  <a:cubicBezTo>
                    <a:pt x="727" y="1978"/>
                    <a:pt x="1239" y="2055"/>
                    <a:pt x="1711" y="2055"/>
                  </a:cubicBezTo>
                  <a:cubicBezTo>
                    <a:pt x="1721" y="2055"/>
                    <a:pt x="1721" y="2055"/>
                    <a:pt x="1728" y="2055"/>
                  </a:cubicBezTo>
                  <a:cubicBezTo>
                    <a:pt x="1735" y="2055"/>
                    <a:pt x="1735" y="2055"/>
                    <a:pt x="1744" y="2055"/>
                  </a:cubicBezTo>
                  <a:cubicBezTo>
                    <a:pt x="2216" y="2055"/>
                    <a:pt x="2728" y="1978"/>
                    <a:pt x="2845" y="1938"/>
                  </a:cubicBezTo>
                  <a:cubicBezTo>
                    <a:pt x="2960" y="1907"/>
                    <a:pt x="3046" y="1837"/>
                    <a:pt x="3063" y="1674"/>
                  </a:cubicBezTo>
                  <a:cubicBezTo>
                    <a:pt x="3077" y="1512"/>
                    <a:pt x="3100" y="1194"/>
                    <a:pt x="3123" y="984"/>
                  </a:cubicBezTo>
                  <a:cubicBezTo>
                    <a:pt x="3147" y="776"/>
                    <a:pt x="3240" y="512"/>
                    <a:pt x="3458" y="372"/>
                  </a:cubicBezTo>
                  <a:lnTo>
                    <a:pt x="1728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39" name="Freeform 11"/>
            <p:cNvSpPr>
              <a:spLocks noChangeArrowheads="1"/>
            </p:cNvSpPr>
            <p:nvPr/>
          </p:nvSpPr>
          <p:spPr bwMode="auto">
            <a:xfrm>
              <a:off x="5065713" y="2020888"/>
              <a:ext cx="39687" cy="485775"/>
            </a:xfrm>
            <a:custGeom>
              <a:avLst/>
              <a:gdLst>
                <a:gd name="T0" fmla="*/ 0 w 111"/>
                <a:gd name="T1" fmla="*/ 1295 h 1349"/>
                <a:gd name="T2" fmla="*/ 0 w 111"/>
                <a:gd name="T3" fmla="*/ 1295 h 1349"/>
                <a:gd name="T4" fmla="*/ 56 w 111"/>
                <a:gd name="T5" fmla="*/ 1348 h 1349"/>
                <a:gd name="T6" fmla="*/ 110 w 111"/>
                <a:gd name="T7" fmla="*/ 1295 h 1349"/>
                <a:gd name="T8" fmla="*/ 110 w 111"/>
                <a:gd name="T9" fmla="*/ 53 h 1349"/>
                <a:gd name="T10" fmla="*/ 56 w 111"/>
                <a:gd name="T11" fmla="*/ 0 h 1349"/>
                <a:gd name="T12" fmla="*/ 0 w 111"/>
                <a:gd name="T13" fmla="*/ 53 h 1349"/>
                <a:gd name="T14" fmla="*/ 0 w 111"/>
                <a:gd name="T15" fmla="*/ 1295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49">
                  <a:moveTo>
                    <a:pt x="0" y="1295"/>
                  </a:moveTo>
                  <a:lnTo>
                    <a:pt x="0" y="1295"/>
                  </a:lnTo>
                  <a:cubicBezTo>
                    <a:pt x="0" y="1325"/>
                    <a:pt x="23" y="1348"/>
                    <a:pt x="56" y="1348"/>
                  </a:cubicBezTo>
                  <a:cubicBezTo>
                    <a:pt x="87" y="1348"/>
                    <a:pt x="110" y="1325"/>
                    <a:pt x="110" y="1295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23"/>
                    <a:pt x="87" y="0"/>
                    <a:pt x="56" y="0"/>
                  </a:cubicBezTo>
                  <a:cubicBezTo>
                    <a:pt x="23" y="0"/>
                    <a:pt x="0" y="23"/>
                    <a:pt x="0" y="53"/>
                  </a:cubicBezTo>
                  <a:lnTo>
                    <a:pt x="0" y="1295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0" name="Freeform 12"/>
            <p:cNvSpPr>
              <a:spLocks noChangeArrowheads="1"/>
            </p:cNvSpPr>
            <p:nvPr/>
          </p:nvSpPr>
          <p:spPr bwMode="auto">
            <a:xfrm>
              <a:off x="3489325" y="1027113"/>
              <a:ext cx="1597025" cy="1887537"/>
            </a:xfrm>
            <a:custGeom>
              <a:avLst/>
              <a:gdLst>
                <a:gd name="T0" fmla="*/ 4435 w 4436"/>
                <a:gd name="T1" fmla="*/ 4420 h 5242"/>
                <a:gd name="T2" fmla="*/ 4435 w 4436"/>
                <a:gd name="T3" fmla="*/ 4420 h 5242"/>
                <a:gd name="T4" fmla="*/ 3612 w 4436"/>
                <a:gd name="T5" fmla="*/ 5241 h 5242"/>
                <a:gd name="T6" fmla="*/ 821 w 4436"/>
                <a:gd name="T7" fmla="*/ 5241 h 5242"/>
                <a:gd name="T8" fmla="*/ 0 w 4436"/>
                <a:gd name="T9" fmla="*/ 4420 h 5242"/>
                <a:gd name="T10" fmla="*/ 0 w 4436"/>
                <a:gd name="T11" fmla="*/ 823 h 5242"/>
                <a:gd name="T12" fmla="*/ 821 w 4436"/>
                <a:gd name="T13" fmla="*/ 0 h 5242"/>
                <a:gd name="T14" fmla="*/ 3612 w 4436"/>
                <a:gd name="T15" fmla="*/ 0 h 5242"/>
                <a:gd name="T16" fmla="*/ 4435 w 4436"/>
                <a:gd name="T17" fmla="*/ 823 h 5242"/>
                <a:gd name="T18" fmla="*/ 4435 w 4436"/>
                <a:gd name="T19" fmla="*/ 4420 h 5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6" h="5242">
                  <a:moveTo>
                    <a:pt x="4435" y="4420"/>
                  </a:moveTo>
                  <a:lnTo>
                    <a:pt x="4435" y="4420"/>
                  </a:lnTo>
                  <a:cubicBezTo>
                    <a:pt x="4435" y="4876"/>
                    <a:pt x="4071" y="5241"/>
                    <a:pt x="3612" y="5241"/>
                  </a:cubicBezTo>
                  <a:cubicBezTo>
                    <a:pt x="821" y="5241"/>
                    <a:pt x="821" y="5241"/>
                    <a:pt x="821" y="5241"/>
                  </a:cubicBezTo>
                  <a:cubicBezTo>
                    <a:pt x="372" y="5241"/>
                    <a:pt x="0" y="4876"/>
                    <a:pt x="0" y="442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374"/>
                    <a:pt x="372" y="0"/>
                    <a:pt x="821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4071" y="0"/>
                    <a:pt x="4435" y="374"/>
                    <a:pt x="4435" y="823"/>
                  </a:cubicBezTo>
                  <a:lnTo>
                    <a:pt x="4435" y="442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1" name="Freeform 13"/>
            <p:cNvSpPr>
              <a:spLocks noChangeArrowheads="1"/>
            </p:cNvSpPr>
            <p:nvPr/>
          </p:nvSpPr>
          <p:spPr bwMode="auto">
            <a:xfrm>
              <a:off x="3556000" y="1101725"/>
              <a:ext cx="1463675" cy="1736725"/>
            </a:xfrm>
            <a:custGeom>
              <a:avLst/>
              <a:gdLst>
                <a:gd name="T0" fmla="*/ 4063 w 4064"/>
                <a:gd name="T1" fmla="*/ 4210 h 4824"/>
                <a:gd name="T2" fmla="*/ 4063 w 4064"/>
                <a:gd name="T3" fmla="*/ 4210 h 4824"/>
                <a:gd name="T4" fmla="*/ 3451 w 4064"/>
                <a:gd name="T5" fmla="*/ 4823 h 4824"/>
                <a:gd name="T6" fmla="*/ 613 w 4064"/>
                <a:gd name="T7" fmla="*/ 4823 h 4824"/>
                <a:gd name="T8" fmla="*/ 0 w 4064"/>
                <a:gd name="T9" fmla="*/ 4210 h 4824"/>
                <a:gd name="T10" fmla="*/ 0 w 4064"/>
                <a:gd name="T11" fmla="*/ 613 h 4824"/>
                <a:gd name="T12" fmla="*/ 613 w 4064"/>
                <a:gd name="T13" fmla="*/ 0 h 4824"/>
                <a:gd name="T14" fmla="*/ 3451 w 4064"/>
                <a:gd name="T15" fmla="*/ 0 h 4824"/>
                <a:gd name="T16" fmla="*/ 4063 w 4064"/>
                <a:gd name="T17" fmla="*/ 613 h 4824"/>
                <a:gd name="T18" fmla="*/ 4063 w 4064"/>
                <a:gd name="T19" fmla="*/ 4210 h 4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4" h="4824">
                  <a:moveTo>
                    <a:pt x="4063" y="4210"/>
                  </a:moveTo>
                  <a:lnTo>
                    <a:pt x="4063" y="4210"/>
                  </a:lnTo>
                  <a:cubicBezTo>
                    <a:pt x="4063" y="4552"/>
                    <a:pt x="3785" y="4823"/>
                    <a:pt x="3451" y="4823"/>
                  </a:cubicBezTo>
                  <a:cubicBezTo>
                    <a:pt x="613" y="4823"/>
                    <a:pt x="613" y="4823"/>
                    <a:pt x="613" y="4823"/>
                  </a:cubicBezTo>
                  <a:cubicBezTo>
                    <a:pt x="271" y="4823"/>
                    <a:pt x="0" y="4552"/>
                    <a:pt x="0" y="4210"/>
                  </a:cubicBezTo>
                  <a:cubicBezTo>
                    <a:pt x="0" y="613"/>
                    <a:pt x="0" y="613"/>
                    <a:pt x="0" y="613"/>
                  </a:cubicBezTo>
                  <a:cubicBezTo>
                    <a:pt x="0" y="272"/>
                    <a:pt x="271" y="0"/>
                    <a:pt x="613" y="0"/>
                  </a:cubicBezTo>
                  <a:cubicBezTo>
                    <a:pt x="3451" y="0"/>
                    <a:pt x="3451" y="0"/>
                    <a:pt x="3451" y="0"/>
                  </a:cubicBezTo>
                  <a:cubicBezTo>
                    <a:pt x="3785" y="0"/>
                    <a:pt x="4063" y="272"/>
                    <a:pt x="4063" y="613"/>
                  </a:cubicBezTo>
                  <a:lnTo>
                    <a:pt x="4063" y="421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2" name="Freeform 14"/>
            <p:cNvSpPr>
              <a:spLocks noChangeArrowheads="1"/>
            </p:cNvSpPr>
            <p:nvPr/>
          </p:nvSpPr>
          <p:spPr bwMode="auto">
            <a:xfrm>
              <a:off x="5054600" y="1468438"/>
              <a:ext cx="98425" cy="312737"/>
            </a:xfrm>
            <a:custGeom>
              <a:avLst/>
              <a:gdLst>
                <a:gd name="T0" fmla="*/ 271 w 272"/>
                <a:gd name="T1" fmla="*/ 776 h 870"/>
                <a:gd name="T2" fmla="*/ 271 w 272"/>
                <a:gd name="T3" fmla="*/ 776 h 870"/>
                <a:gd name="T4" fmla="*/ 194 w 272"/>
                <a:gd name="T5" fmla="*/ 869 h 870"/>
                <a:gd name="T6" fmla="*/ 93 w 272"/>
                <a:gd name="T7" fmla="*/ 869 h 870"/>
                <a:gd name="T8" fmla="*/ 0 w 272"/>
                <a:gd name="T9" fmla="*/ 545 h 870"/>
                <a:gd name="T10" fmla="*/ 0 w 272"/>
                <a:gd name="T11" fmla="*/ 264 h 870"/>
                <a:gd name="T12" fmla="*/ 93 w 272"/>
                <a:gd name="T13" fmla="*/ 0 h 870"/>
                <a:gd name="T14" fmla="*/ 194 w 272"/>
                <a:gd name="T15" fmla="*/ 0 h 870"/>
                <a:gd name="T16" fmla="*/ 271 w 272"/>
                <a:gd name="T17" fmla="*/ 86 h 870"/>
                <a:gd name="T18" fmla="*/ 271 w 272"/>
                <a:gd name="T19" fmla="*/ 776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870">
                  <a:moveTo>
                    <a:pt x="271" y="776"/>
                  </a:moveTo>
                  <a:lnTo>
                    <a:pt x="271" y="776"/>
                  </a:lnTo>
                  <a:cubicBezTo>
                    <a:pt x="271" y="830"/>
                    <a:pt x="233" y="869"/>
                    <a:pt x="194" y="869"/>
                  </a:cubicBezTo>
                  <a:cubicBezTo>
                    <a:pt x="93" y="869"/>
                    <a:pt x="93" y="869"/>
                    <a:pt x="93" y="869"/>
                  </a:cubicBezTo>
                  <a:cubicBezTo>
                    <a:pt x="53" y="869"/>
                    <a:pt x="0" y="736"/>
                    <a:pt x="0" y="54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40"/>
                    <a:pt x="53" y="0"/>
                    <a:pt x="93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3" y="0"/>
                    <a:pt x="271" y="40"/>
                    <a:pt x="271" y="86"/>
                  </a:cubicBezTo>
                  <a:lnTo>
                    <a:pt x="271" y="7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43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8886000" y="2585852"/>
            <a:ext cx="1464661" cy="1738983"/>
          </a:xfrm>
          <a:prstGeom prst="roundRect">
            <a:avLst>
              <a:gd name="adj" fmla="val 14393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1797769" y="1933459"/>
            <a:ext cx="1666617" cy="3050164"/>
            <a:chOff x="3489325" y="449263"/>
            <a:chExt cx="1663700" cy="3044825"/>
          </a:xfrm>
        </p:grpSpPr>
        <p:sp>
          <p:nvSpPr>
            <p:cNvPr id="45" name="Freeform 9"/>
            <p:cNvSpPr>
              <a:spLocks noChangeArrowheads="1"/>
            </p:cNvSpPr>
            <p:nvPr/>
          </p:nvSpPr>
          <p:spPr bwMode="auto">
            <a:xfrm>
              <a:off x="3665538" y="449263"/>
              <a:ext cx="1244600" cy="739775"/>
            </a:xfrm>
            <a:custGeom>
              <a:avLst/>
              <a:gdLst>
                <a:gd name="T0" fmla="*/ 1728 w 3459"/>
                <a:gd name="T1" fmla="*/ 2055 h 2056"/>
                <a:gd name="T2" fmla="*/ 1728 w 3459"/>
                <a:gd name="T3" fmla="*/ 2055 h 2056"/>
                <a:gd name="T4" fmla="*/ 3458 w 3459"/>
                <a:gd name="T5" fmla="*/ 1683 h 2056"/>
                <a:gd name="T6" fmla="*/ 3123 w 3459"/>
                <a:gd name="T7" fmla="*/ 1071 h 2056"/>
                <a:gd name="T8" fmla="*/ 3063 w 3459"/>
                <a:gd name="T9" fmla="*/ 372 h 2056"/>
                <a:gd name="T10" fmla="*/ 2845 w 3459"/>
                <a:gd name="T11" fmla="*/ 108 h 2056"/>
                <a:gd name="T12" fmla="*/ 1744 w 3459"/>
                <a:gd name="T13" fmla="*/ 0 h 2056"/>
                <a:gd name="T14" fmla="*/ 1728 w 3459"/>
                <a:gd name="T15" fmla="*/ 0 h 2056"/>
                <a:gd name="T16" fmla="*/ 1711 w 3459"/>
                <a:gd name="T17" fmla="*/ 0 h 2056"/>
                <a:gd name="T18" fmla="*/ 613 w 3459"/>
                <a:gd name="T19" fmla="*/ 108 h 2056"/>
                <a:gd name="T20" fmla="*/ 395 w 3459"/>
                <a:gd name="T21" fmla="*/ 372 h 2056"/>
                <a:gd name="T22" fmla="*/ 332 w 3459"/>
                <a:gd name="T23" fmla="*/ 1071 h 2056"/>
                <a:gd name="T24" fmla="*/ 0 w 3459"/>
                <a:gd name="T25" fmla="*/ 1683 h 2056"/>
                <a:gd name="T26" fmla="*/ 1728 w 3459"/>
                <a:gd name="T27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2055"/>
                  </a:moveTo>
                  <a:lnTo>
                    <a:pt x="1728" y="2055"/>
                  </a:lnTo>
                  <a:cubicBezTo>
                    <a:pt x="3458" y="1683"/>
                    <a:pt x="3458" y="1683"/>
                    <a:pt x="3458" y="1683"/>
                  </a:cubicBezTo>
                  <a:cubicBezTo>
                    <a:pt x="3240" y="1543"/>
                    <a:pt x="3147" y="1279"/>
                    <a:pt x="3123" y="1071"/>
                  </a:cubicBezTo>
                  <a:cubicBezTo>
                    <a:pt x="3100" y="854"/>
                    <a:pt x="3077" y="536"/>
                    <a:pt x="3063" y="372"/>
                  </a:cubicBezTo>
                  <a:cubicBezTo>
                    <a:pt x="3046" y="211"/>
                    <a:pt x="2960" y="148"/>
                    <a:pt x="2845" y="108"/>
                  </a:cubicBezTo>
                  <a:cubicBezTo>
                    <a:pt x="2728" y="71"/>
                    <a:pt x="2216" y="0"/>
                    <a:pt x="1744" y="0"/>
                  </a:cubicBezTo>
                  <a:cubicBezTo>
                    <a:pt x="1735" y="0"/>
                    <a:pt x="1735" y="0"/>
                    <a:pt x="1728" y="0"/>
                  </a:cubicBezTo>
                  <a:cubicBezTo>
                    <a:pt x="1721" y="0"/>
                    <a:pt x="1721" y="0"/>
                    <a:pt x="1711" y="0"/>
                  </a:cubicBezTo>
                  <a:cubicBezTo>
                    <a:pt x="1239" y="0"/>
                    <a:pt x="727" y="71"/>
                    <a:pt x="613" y="108"/>
                  </a:cubicBezTo>
                  <a:cubicBezTo>
                    <a:pt x="486" y="148"/>
                    <a:pt x="409" y="211"/>
                    <a:pt x="395" y="372"/>
                  </a:cubicBezTo>
                  <a:cubicBezTo>
                    <a:pt x="379" y="536"/>
                    <a:pt x="355" y="854"/>
                    <a:pt x="332" y="1071"/>
                  </a:cubicBezTo>
                  <a:cubicBezTo>
                    <a:pt x="302" y="1279"/>
                    <a:pt x="215" y="1543"/>
                    <a:pt x="0" y="1683"/>
                  </a:cubicBezTo>
                  <a:lnTo>
                    <a:pt x="1728" y="2055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6" name="Freeform 10"/>
            <p:cNvSpPr>
              <a:spLocks noChangeArrowheads="1"/>
            </p:cNvSpPr>
            <p:nvPr/>
          </p:nvSpPr>
          <p:spPr bwMode="auto">
            <a:xfrm>
              <a:off x="3665538" y="2754313"/>
              <a:ext cx="1244600" cy="739775"/>
            </a:xfrm>
            <a:custGeom>
              <a:avLst/>
              <a:gdLst>
                <a:gd name="T0" fmla="*/ 1728 w 3459"/>
                <a:gd name="T1" fmla="*/ 0 h 2056"/>
                <a:gd name="T2" fmla="*/ 1728 w 3459"/>
                <a:gd name="T3" fmla="*/ 0 h 2056"/>
                <a:gd name="T4" fmla="*/ 0 w 3459"/>
                <a:gd name="T5" fmla="*/ 372 h 2056"/>
                <a:gd name="T6" fmla="*/ 332 w 3459"/>
                <a:gd name="T7" fmla="*/ 984 h 2056"/>
                <a:gd name="T8" fmla="*/ 395 w 3459"/>
                <a:gd name="T9" fmla="*/ 1674 h 2056"/>
                <a:gd name="T10" fmla="*/ 613 w 3459"/>
                <a:gd name="T11" fmla="*/ 1938 h 2056"/>
                <a:gd name="T12" fmla="*/ 1711 w 3459"/>
                <a:gd name="T13" fmla="*/ 2055 h 2056"/>
                <a:gd name="T14" fmla="*/ 1728 w 3459"/>
                <a:gd name="T15" fmla="*/ 2055 h 2056"/>
                <a:gd name="T16" fmla="*/ 1744 w 3459"/>
                <a:gd name="T17" fmla="*/ 2055 h 2056"/>
                <a:gd name="T18" fmla="*/ 2845 w 3459"/>
                <a:gd name="T19" fmla="*/ 1938 h 2056"/>
                <a:gd name="T20" fmla="*/ 3063 w 3459"/>
                <a:gd name="T21" fmla="*/ 1674 h 2056"/>
                <a:gd name="T22" fmla="*/ 3123 w 3459"/>
                <a:gd name="T23" fmla="*/ 984 h 2056"/>
                <a:gd name="T24" fmla="*/ 3458 w 3459"/>
                <a:gd name="T25" fmla="*/ 372 h 2056"/>
                <a:gd name="T26" fmla="*/ 1728 w 3459"/>
                <a:gd name="T2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0"/>
                  </a:moveTo>
                  <a:lnTo>
                    <a:pt x="1728" y="0"/>
                  </a:lnTo>
                  <a:cubicBezTo>
                    <a:pt x="0" y="372"/>
                    <a:pt x="0" y="372"/>
                    <a:pt x="0" y="372"/>
                  </a:cubicBezTo>
                  <a:cubicBezTo>
                    <a:pt x="215" y="512"/>
                    <a:pt x="302" y="776"/>
                    <a:pt x="332" y="984"/>
                  </a:cubicBezTo>
                  <a:cubicBezTo>
                    <a:pt x="355" y="1194"/>
                    <a:pt x="379" y="1512"/>
                    <a:pt x="395" y="1674"/>
                  </a:cubicBezTo>
                  <a:cubicBezTo>
                    <a:pt x="409" y="1837"/>
                    <a:pt x="486" y="1907"/>
                    <a:pt x="613" y="1938"/>
                  </a:cubicBezTo>
                  <a:cubicBezTo>
                    <a:pt x="727" y="1978"/>
                    <a:pt x="1239" y="2055"/>
                    <a:pt x="1711" y="2055"/>
                  </a:cubicBezTo>
                  <a:cubicBezTo>
                    <a:pt x="1721" y="2055"/>
                    <a:pt x="1721" y="2055"/>
                    <a:pt x="1728" y="2055"/>
                  </a:cubicBezTo>
                  <a:cubicBezTo>
                    <a:pt x="1735" y="2055"/>
                    <a:pt x="1735" y="2055"/>
                    <a:pt x="1744" y="2055"/>
                  </a:cubicBezTo>
                  <a:cubicBezTo>
                    <a:pt x="2216" y="2055"/>
                    <a:pt x="2728" y="1978"/>
                    <a:pt x="2845" y="1938"/>
                  </a:cubicBezTo>
                  <a:cubicBezTo>
                    <a:pt x="2960" y="1907"/>
                    <a:pt x="3046" y="1837"/>
                    <a:pt x="3063" y="1674"/>
                  </a:cubicBezTo>
                  <a:cubicBezTo>
                    <a:pt x="3077" y="1512"/>
                    <a:pt x="3100" y="1194"/>
                    <a:pt x="3123" y="984"/>
                  </a:cubicBezTo>
                  <a:cubicBezTo>
                    <a:pt x="3147" y="776"/>
                    <a:pt x="3240" y="512"/>
                    <a:pt x="3458" y="372"/>
                  </a:cubicBezTo>
                  <a:lnTo>
                    <a:pt x="1728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7" name="Freeform 11"/>
            <p:cNvSpPr>
              <a:spLocks noChangeArrowheads="1"/>
            </p:cNvSpPr>
            <p:nvPr/>
          </p:nvSpPr>
          <p:spPr bwMode="auto">
            <a:xfrm>
              <a:off x="5065713" y="2020888"/>
              <a:ext cx="39687" cy="485775"/>
            </a:xfrm>
            <a:custGeom>
              <a:avLst/>
              <a:gdLst>
                <a:gd name="T0" fmla="*/ 0 w 111"/>
                <a:gd name="T1" fmla="*/ 1295 h 1349"/>
                <a:gd name="T2" fmla="*/ 0 w 111"/>
                <a:gd name="T3" fmla="*/ 1295 h 1349"/>
                <a:gd name="T4" fmla="*/ 56 w 111"/>
                <a:gd name="T5" fmla="*/ 1348 h 1349"/>
                <a:gd name="T6" fmla="*/ 110 w 111"/>
                <a:gd name="T7" fmla="*/ 1295 h 1349"/>
                <a:gd name="T8" fmla="*/ 110 w 111"/>
                <a:gd name="T9" fmla="*/ 53 h 1349"/>
                <a:gd name="T10" fmla="*/ 56 w 111"/>
                <a:gd name="T11" fmla="*/ 0 h 1349"/>
                <a:gd name="T12" fmla="*/ 0 w 111"/>
                <a:gd name="T13" fmla="*/ 53 h 1349"/>
                <a:gd name="T14" fmla="*/ 0 w 111"/>
                <a:gd name="T15" fmla="*/ 1295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49">
                  <a:moveTo>
                    <a:pt x="0" y="1295"/>
                  </a:moveTo>
                  <a:lnTo>
                    <a:pt x="0" y="1295"/>
                  </a:lnTo>
                  <a:cubicBezTo>
                    <a:pt x="0" y="1325"/>
                    <a:pt x="23" y="1348"/>
                    <a:pt x="56" y="1348"/>
                  </a:cubicBezTo>
                  <a:cubicBezTo>
                    <a:pt x="87" y="1348"/>
                    <a:pt x="110" y="1325"/>
                    <a:pt x="110" y="1295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23"/>
                    <a:pt x="87" y="0"/>
                    <a:pt x="56" y="0"/>
                  </a:cubicBezTo>
                  <a:cubicBezTo>
                    <a:pt x="23" y="0"/>
                    <a:pt x="0" y="23"/>
                    <a:pt x="0" y="53"/>
                  </a:cubicBezTo>
                  <a:lnTo>
                    <a:pt x="0" y="1295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8" name="Freeform 12"/>
            <p:cNvSpPr>
              <a:spLocks noChangeArrowheads="1"/>
            </p:cNvSpPr>
            <p:nvPr/>
          </p:nvSpPr>
          <p:spPr bwMode="auto">
            <a:xfrm>
              <a:off x="3489325" y="1027113"/>
              <a:ext cx="1597025" cy="1887537"/>
            </a:xfrm>
            <a:custGeom>
              <a:avLst/>
              <a:gdLst>
                <a:gd name="T0" fmla="*/ 4435 w 4436"/>
                <a:gd name="T1" fmla="*/ 4420 h 5242"/>
                <a:gd name="T2" fmla="*/ 4435 w 4436"/>
                <a:gd name="T3" fmla="*/ 4420 h 5242"/>
                <a:gd name="T4" fmla="*/ 3612 w 4436"/>
                <a:gd name="T5" fmla="*/ 5241 h 5242"/>
                <a:gd name="T6" fmla="*/ 821 w 4436"/>
                <a:gd name="T7" fmla="*/ 5241 h 5242"/>
                <a:gd name="T8" fmla="*/ 0 w 4436"/>
                <a:gd name="T9" fmla="*/ 4420 h 5242"/>
                <a:gd name="T10" fmla="*/ 0 w 4436"/>
                <a:gd name="T11" fmla="*/ 823 h 5242"/>
                <a:gd name="T12" fmla="*/ 821 w 4436"/>
                <a:gd name="T13" fmla="*/ 0 h 5242"/>
                <a:gd name="T14" fmla="*/ 3612 w 4436"/>
                <a:gd name="T15" fmla="*/ 0 h 5242"/>
                <a:gd name="T16" fmla="*/ 4435 w 4436"/>
                <a:gd name="T17" fmla="*/ 823 h 5242"/>
                <a:gd name="T18" fmla="*/ 4435 w 4436"/>
                <a:gd name="T19" fmla="*/ 4420 h 5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6" h="5242">
                  <a:moveTo>
                    <a:pt x="4435" y="4420"/>
                  </a:moveTo>
                  <a:lnTo>
                    <a:pt x="4435" y="4420"/>
                  </a:lnTo>
                  <a:cubicBezTo>
                    <a:pt x="4435" y="4876"/>
                    <a:pt x="4071" y="5241"/>
                    <a:pt x="3612" y="5241"/>
                  </a:cubicBezTo>
                  <a:cubicBezTo>
                    <a:pt x="821" y="5241"/>
                    <a:pt x="821" y="5241"/>
                    <a:pt x="821" y="5241"/>
                  </a:cubicBezTo>
                  <a:cubicBezTo>
                    <a:pt x="372" y="5241"/>
                    <a:pt x="0" y="4876"/>
                    <a:pt x="0" y="442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374"/>
                    <a:pt x="372" y="0"/>
                    <a:pt x="821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4071" y="0"/>
                    <a:pt x="4435" y="374"/>
                    <a:pt x="4435" y="823"/>
                  </a:cubicBezTo>
                  <a:lnTo>
                    <a:pt x="4435" y="442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9" name="Freeform 13"/>
            <p:cNvSpPr>
              <a:spLocks noChangeArrowheads="1"/>
            </p:cNvSpPr>
            <p:nvPr/>
          </p:nvSpPr>
          <p:spPr bwMode="auto">
            <a:xfrm>
              <a:off x="3556000" y="1101725"/>
              <a:ext cx="1463675" cy="1736725"/>
            </a:xfrm>
            <a:custGeom>
              <a:avLst/>
              <a:gdLst>
                <a:gd name="T0" fmla="*/ 4063 w 4064"/>
                <a:gd name="T1" fmla="*/ 4210 h 4824"/>
                <a:gd name="T2" fmla="*/ 4063 w 4064"/>
                <a:gd name="T3" fmla="*/ 4210 h 4824"/>
                <a:gd name="T4" fmla="*/ 3451 w 4064"/>
                <a:gd name="T5" fmla="*/ 4823 h 4824"/>
                <a:gd name="T6" fmla="*/ 613 w 4064"/>
                <a:gd name="T7" fmla="*/ 4823 h 4824"/>
                <a:gd name="T8" fmla="*/ 0 w 4064"/>
                <a:gd name="T9" fmla="*/ 4210 h 4824"/>
                <a:gd name="T10" fmla="*/ 0 w 4064"/>
                <a:gd name="T11" fmla="*/ 613 h 4824"/>
                <a:gd name="T12" fmla="*/ 613 w 4064"/>
                <a:gd name="T13" fmla="*/ 0 h 4824"/>
                <a:gd name="T14" fmla="*/ 3451 w 4064"/>
                <a:gd name="T15" fmla="*/ 0 h 4824"/>
                <a:gd name="T16" fmla="*/ 4063 w 4064"/>
                <a:gd name="T17" fmla="*/ 613 h 4824"/>
                <a:gd name="T18" fmla="*/ 4063 w 4064"/>
                <a:gd name="T19" fmla="*/ 4210 h 4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4" h="4824">
                  <a:moveTo>
                    <a:pt x="4063" y="4210"/>
                  </a:moveTo>
                  <a:lnTo>
                    <a:pt x="4063" y="4210"/>
                  </a:lnTo>
                  <a:cubicBezTo>
                    <a:pt x="4063" y="4552"/>
                    <a:pt x="3785" y="4823"/>
                    <a:pt x="3451" y="4823"/>
                  </a:cubicBezTo>
                  <a:cubicBezTo>
                    <a:pt x="613" y="4823"/>
                    <a:pt x="613" y="4823"/>
                    <a:pt x="613" y="4823"/>
                  </a:cubicBezTo>
                  <a:cubicBezTo>
                    <a:pt x="271" y="4823"/>
                    <a:pt x="0" y="4552"/>
                    <a:pt x="0" y="4210"/>
                  </a:cubicBezTo>
                  <a:cubicBezTo>
                    <a:pt x="0" y="613"/>
                    <a:pt x="0" y="613"/>
                    <a:pt x="0" y="613"/>
                  </a:cubicBezTo>
                  <a:cubicBezTo>
                    <a:pt x="0" y="272"/>
                    <a:pt x="271" y="0"/>
                    <a:pt x="613" y="0"/>
                  </a:cubicBezTo>
                  <a:cubicBezTo>
                    <a:pt x="3451" y="0"/>
                    <a:pt x="3451" y="0"/>
                    <a:pt x="3451" y="0"/>
                  </a:cubicBezTo>
                  <a:cubicBezTo>
                    <a:pt x="3785" y="0"/>
                    <a:pt x="4063" y="272"/>
                    <a:pt x="4063" y="613"/>
                  </a:cubicBezTo>
                  <a:lnTo>
                    <a:pt x="4063" y="421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0" name="Freeform 14"/>
            <p:cNvSpPr>
              <a:spLocks noChangeArrowheads="1"/>
            </p:cNvSpPr>
            <p:nvPr/>
          </p:nvSpPr>
          <p:spPr bwMode="auto">
            <a:xfrm>
              <a:off x="5054600" y="1468438"/>
              <a:ext cx="98425" cy="312737"/>
            </a:xfrm>
            <a:custGeom>
              <a:avLst/>
              <a:gdLst>
                <a:gd name="T0" fmla="*/ 271 w 272"/>
                <a:gd name="T1" fmla="*/ 776 h 870"/>
                <a:gd name="T2" fmla="*/ 271 w 272"/>
                <a:gd name="T3" fmla="*/ 776 h 870"/>
                <a:gd name="T4" fmla="*/ 194 w 272"/>
                <a:gd name="T5" fmla="*/ 869 h 870"/>
                <a:gd name="T6" fmla="*/ 93 w 272"/>
                <a:gd name="T7" fmla="*/ 869 h 870"/>
                <a:gd name="T8" fmla="*/ 0 w 272"/>
                <a:gd name="T9" fmla="*/ 545 h 870"/>
                <a:gd name="T10" fmla="*/ 0 w 272"/>
                <a:gd name="T11" fmla="*/ 264 h 870"/>
                <a:gd name="T12" fmla="*/ 93 w 272"/>
                <a:gd name="T13" fmla="*/ 0 h 870"/>
                <a:gd name="T14" fmla="*/ 194 w 272"/>
                <a:gd name="T15" fmla="*/ 0 h 870"/>
                <a:gd name="T16" fmla="*/ 271 w 272"/>
                <a:gd name="T17" fmla="*/ 86 h 870"/>
                <a:gd name="T18" fmla="*/ 271 w 272"/>
                <a:gd name="T19" fmla="*/ 776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870">
                  <a:moveTo>
                    <a:pt x="271" y="776"/>
                  </a:moveTo>
                  <a:lnTo>
                    <a:pt x="271" y="776"/>
                  </a:lnTo>
                  <a:cubicBezTo>
                    <a:pt x="271" y="830"/>
                    <a:pt x="233" y="869"/>
                    <a:pt x="194" y="869"/>
                  </a:cubicBezTo>
                  <a:cubicBezTo>
                    <a:pt x="93" y="869"/>
                    <a:pt x="93" y="869"/>
                    <a:pt x="93" y="869"/>
                  </a:cubicBezTo>
                  <a:cubicBezTo>
                    <a:pt x="53" y="869"/>
                    <a:pt x="0" y="736"/>
                    <a:pt x="0" y="54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40"/>
                    <a:pt x="53" y="0"/>
                    <a:pt x="93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3" y="0"/>
                    <a:pt x="271" y="40"/>
                    <a:pt x="271" y="86"/>
                  </a:cubicBezTo>
                  <a:lnTo>
                    <a:pt x="271" y="7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51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865926" y="2585852"/>
            <a:ext cx="1464661" cy="1738983"/>
          </a:xfrm>
          <a:prstGeom prst="roundRect">
            <a:avLst>
              <a:gd name="adj" fmla="val 14393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Subtitle 2"/>
          <p:cNvSpPr>
            <a:spLocks noGrp="1"/>
          </p:cNvSpPr>
          <p:nvPr>
            <p:ph type="subTitle" idx="1"/>
          </p:nvPr>
        </p:nvSpPr>
        <p:spPr>
          <a:xfrm>
            <a:off x="3021453" y="577287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3" name="Title 1"/>
          <p:cNvSpPr>
            <a:spLocks noGrp="1"/>
          </p:cNvSpPr>
          <p:nvPr>
            <p:ph type="ctrTitle"/>
          </p:nvPr>
        </p:nvSpPr>
        <p:spPr>
          <a:xfrm>
            <a:off x="3019977" y="519175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7202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19" grpId="0"/>
      <p:bldP spid="27" grpId="0"/>
      <p:bldP spid="35" grpId="0"/>
      <p:bldP spid="43" grpId="0"/>
      <p:bldP spid="51" grpId="0"/>
      <p:bldP spid="5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6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55" name="Rectangle 54"/>
          <p:cNvSpPr/>
          <p:nvPr/>
        </p:nvSpPr>
        <p:spPr>
          <a:xfrm>
            <a:off x="0" y="-2"/>
            <a:ext cx="12192000" cy="4589491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2" name="Subtitle 2"/>
          <p:cNvSpPr>
            <a:spLocks noGrp="1"/>
          </p:cNvSpPr>
          <p:nvPr>
            <p:ph type="subTitle" idx="1"/>
          </p:nvPr>
        </p:nvSpPr>
        <p:spPr>
          <a:xfrm>
            <a:off x="3021453" y="577287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3" name="Title 1"/>
          <p:cNvSpPr>
            <a:spLocks noGrp="1"/>
          </p:cNvSpPr>
          <p:nvPr>
            <p:ph type="ctrTitle"/>
          </p:nvPr>
        </p:nvSpPr>
        <p:spPr>
          <a:xfrm>
            <a:off x="3019977" y="519175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5020651" y="572465"/>
            <a:ext cx="2159335" cy="4540251"/>
            <a:chOff x="5348288" y="496888"/>
            <a:chExt cx="3155950" cy="6635750"/>
          </a:xfrm>
        </p:grpSpPr>
        <p:grpSp>
          <p:nvGrpSpPr>
            <p:cNvPr id="57" name="Group 56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59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60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61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62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63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64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58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rgbClr val="26292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65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190866" y="1213931"/>
            <a:ext cx="1818399" cy="324022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66" name="Group 65"/>
          <p:cNvGrpSpPr/>
          <p:nvPr/>
        </p:nvGrpSpPr>
        <p:grpSpPr>
          <a:xfrm>
            <a:off x="7263028" y="2203815"/>
            <a:ext cx="1515107" cy="2772876"/>
            <a:chOff x="3489325" y="449263"/>
            <a:chExt cx="1663700" cy="3044825"/>
          </a:xfrm>
        </p:grpSpPr>
        <p:sp>
          <p:nvSpPr>
            <p:cNvPr id="67" name="Freeform 9"/>
            <p:cNvSpPr>
              <a:spLocks noChangeArrowheads="1"/>
            </p:cNvSpPr>
            <p:nvPr/>
          </p:nvSpPr>
          <p:spPr bwMode="auto">
            <a:xfrm>
              <a:off x="3665538" y="449263"/>
              <a:ext cx="1244600" cy="739775"/>
            </a:xfrm>
            <a:custGeom>
              <a:avLst/>
              <a:gdLst>
                <a:gd name="T0" fmla="*/ 1728 w 3459"/>
                <a:gd name="T1" fmla="*/ 2055 h 2056"/>
                <a:gd name="T2" fmla="*/ 1728 w 3459"/>
                <a:gd name="T3" fmla="*/ 2055 h 2056"/>
                <a:gd name="T4" fmla="*/ 3458 w 3459"/>
                <a:gd name="T5" fmla="*/ 1683 h 2056"/>
                <a:gd name="T6" fmla="*/ 3123 w 3459"/>
                <a:gd name="T7" fmla="*/ 1071 h 2056"/>
                <a:gd name="T8" fmla="*/ 3063 w 3459"/>
                <a:gd name="T9" fmla="*/ 372 h 2056"/>
                <a:gd name="T10" fmla="*/ 2845 w 3459"/>
                <a:gd name="T11" fmla="*/ 108 h 2056"/>
                <a:gd name="T12" fmla="*/ 1744 w 3459"/>
                <a:gd name="T13" fmla="*/ 0 h 2056"/>
                <a:gd name="T14" fmla="*/ 1728 w 3459"/>
                <a:gd name="T15" fmla="*/ 0 h 2056"/>
                <a:gd name="T16" fmla="*/ 1711 w 3459"/>
                <a:gd name="T17" fmla="*/ 0 h 2056"/>
                <a:gd name="T18" fmla="*/ 613 w 3459"/>
                <a:gd name="T19" fmla="*/ 108 h 2056"/>
                <a:gd name="T20" fmla="*/ 395 w 3459"/>
                <a:gd name="T21" fmla="*/ 372 h 2056"/>
                <a:gd name="T22" fmla="*/ 332 w 3459"/>
                <a:gd name="T23" fmla="*/ 1071 h 2056"/>
                <a:gd name="T24" fmla="*/ 0 w 3459"/>
                <a:gd name="T25" fmla="*/ 1683 h 2056"/>
                <a:gd name="T26" fmla="*/ 1728 w 3459"/>
                <a:gd name="T27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2055"/>
                  </a:moveTo>
                  <a:lnTo>
                    <a:pt x="1728" y="2055"/>
                  </a:lnTo>
                  <a:cubicBezTo>
                    <a:pt x="3458" y="1683"/>
                    <a:pt x="3458" y="1683"/>
                    <a:pt x="3458" y="1683"/>
                  </a:cubicBezTo>
                  <a:cubicBezTo>
                    <a:pt x="3240" y="1543"/>
                    <a:pt x="3147" y="1279"/>
                    <a:pt x="3123" y="1071"/>
                  </a:cubicBezTo>
                  <a:cubicBezTo>
                    <a:pt x="3100" y="854"/>
                    <a:pt x="3077" y="536"/>
                    <a:pt x="3063" y="372"/>
                  </a:cubicBezTo>
                  <a:cubicBezTo>
                    <a:pt x="3046" y="211"/>
                    <a:pt x="2960" y="148"/>
                    <a:pt x="2845" y="108"/>
                  </a:cubicBezTo>
                  <a:cubicBezTo>
                    <a:pt x="2728" y="71"/>
                    <a:pt x="2216" y="0"/>
                    <a:pt x="1744" y="0"/>
                  </a:cubicBezTo>
                  <a:cubicBezTo>
                    <a:pt x="1735" y="0"/>
                    <a:pt x="1735" y="0"/>
                    <a:pt x="1728" y="0"/>
                  </a:cubicBezTo>
                  <a:cubicBezTo>
                    <a:pt x="1721" y="0"/>
                    <a:pt x="1721" y="0"/>
                    <a:pt x="1711" y="0"/>
                  </a:cubicBezTo>
                  <a:cubicBezTo>
                    <a:pt x="1239" y="0"/>
                    <a:pt x="727" y="71"/>
                    <a:pt x="613" y="108"/>
                  </a:cubicBezTo>
                  <a:cubicBezTo>
                    <a:pt x="486" y="148"/>
                    <a:pt x="409" y="211"/>
                    <a:pt x="395" y="372"/>
                  </a:cubicBezTo>
                  <a:cubicBezTo>
                    <a:pt x="379" y="536"/>
                    <a:pt x="355" y="854"/>
                    <a:pt x="332" y="1071"/>
                  </a:cubicBezTo>
                  <a:cubicBezTo>
                    <a:pt x="302" y="1279"/>
                    <a:pt x="215" y="1543"/>
                    <a:pt x="0" y="1683"/>
                  </a:cubicBezTo>
                  <a:lnTo>
                    <a:pt x="1728" y="2055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8" name="Freeform 10"/>
            <p:cNvSpPr>
              <a:spLocks noChangeArrowheads="1"/>
            </p:cNvSpPr>
            <p:nvPr/>
          </p:nvSpPr>
          <p:spPr bwMode="auto">
            <a:xfrm>
              <a:off x="3665538" y="2754313"/>
              <a:ext cx="1244600" cy="739775"/>
            </a:xfrm>
            <a:custGeom>
              <a:avLst/>
              <a:gdLst>
                <a:gd name="T0" fmla="*/ 1728 w 3459"/>
                <a:gd name="T1" fmla="*/ 0 h 2056"/>
                <a:gd name="T2" fmla="*/ 1728 w 3459"/>
                <a:gd name="T3" fmla="*/ 0 h 2056"/>
                <a:gd name="T4" fmla="*/ 0 w 3459"/>
                <a:gd name="T5" fmla="*/ 372 h 2056"/>
                <a:gd name="T6" fmla="*/ 332 w 3459"/>
                <a:gd name="T7" fmla="*/ 984 h 2056"/>
                <a:gd name="T8" fmla="*/ 395 w 3459"/>
                <a:gd name="T9" fmla="*/ 1674 h 2056"/>
                <a:gd name="T10" fmla="*/ 613 w 3459"/>
                <a:gd name="T11" fmla="*/ 1938 h 2056"/>
                <a:gd name="T12" fmla="*/ 1711 w 3459"/>
                <a:gd name="T13" fmla="*/ 2055 h 2056"/>
                <a:gd name="T14" fmla="*/ 1728 w 3459"/>
                <a:gd name="T15" fmla="*/ 2055 h 2056"/>
                <a:gd name="T16" fmla="*/ 1744 w 3459"/>
                <a:gd name="T17" fmla="*/ 2055 h 2056"/>
                <a:gd name="T18" fmla="*/ 2845 w 3459"/>
                <a:gd name="T19" fmla="*/ 1938 h 2056"/>
                <a:gd name="T20" fmla="*/ 3063 w 3459"/>
                <a:gd name="T21" fmla="*/ 1674 h 2056"/>
                <a:gd name="T22" fmla="*/ 3123 w 3459"/>
                <a:gd name="T23" fmla="*/ 984 h 2056"/>
                <a:gd name="T24" fmla="*/ 3458 w 3459"/>
                <a:gd name="T25" fmla="*/ 372 h 2056"/>
                <a:gd name="T26" fmla="*/ 1728 w 3459"/>
                <a:gd name="T2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0"/>
                  </a:moveTo>
                  <a:lnTo>
                    <a:pt x="1728" y="0"/>
                  </a:lnTo>
                  <a:cubicBezTo>
                    <a:pt x="0" y="372"/>
                    <a:pt x="0" y="372"/>
                    <a:pt x="0" y="372"/>
                  </a:cubicBezTo>
                  <a:cubicBezTo>
                    <a:pt x="215" y="512"/>
                    <a:pt x="302" y="776"/>
                    <a:pt x="332" y="984"/>
                  </a:cubicBezTo>
                  <a:cubicBezTo>
                    <a:pt x="355" y="1194"/>
                    <a:pt x="379" y="1512"/>
                    <a:pt x="395" y="1674"/>
                  </a:cubicBezTo>
                  <a:cubicBezTo>
                    <a:pt x="409" y="1837"/>
                    <a:pt x="486" y="1907"/>
                    <a:pt x="613" y="1938"/>
                  </a:cubicBezTo>
                  <a:cubicBezTo>
                    <a:pt x="727" y="1978"/>
                    <a:pt x="1239" y="2055"/>
                    <a:pt x="1711" y="2055"/>
                  </a:cubicBezTo>
                  <a:cubicBezTo>
                    <a:pt x="1721" y="2055"/>
                    <a:pt x="1721" y="2055"/>
                    <a:pt x="1728" y="2055"/>
                  </a:cubicBezTo>
                  <a:cubicBezTo>
                    <a:pt x="1735" y="2055"/>
                    <a:pt x="1735" y="2055"/>
                    <a:pt x="1744" y="2055"/>
                  </a:cubicBezTo>
                  <a:cubicBezTo>
                    <a:pt x="2216" y="2055"/>
                    <a:pt x="2728" y="1978"/>
                    <a:pt x="2845" y="1938"/>
                  </a:cubicBezTo>
                  <a:cubicBezTo>
                    <a:pt x="2960" y="1907"/>
                    <a:pt x="3046" y="1837"/>
                    <a:pt x="3063" y="1674"/>
                  </a:cubicBezTo>
                  <a:cubicBezTo>
                    <a:pt x="3077" y="1512"/>
                    <a:pt x="3100" y="1194"/>
                    <a:pt x="3123" y="984"/>
                  </a:cubicBezTo>
                  <a:cubicBezTo>
                    <a:pt x="3147" y="776"/>
                    <a:pt x="3240" y="512"/>
                    <a:pt x="3458" y="372"/>
                  </a:cubicBezTo>
                  <a:lnTo>
                    <a:pt x="1728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9" name="Freeform 11"/>
            <p:cNvSpPr>
              <a:spLocks noChangeArrowheads="1"/>
            </p:cNvSpPr>
            <p:nvPr/>
          </p:nvSpPr>
          <p:spPr bwMode="auto">
            <a:xfrm>
              <a:off x="5065713" y="2020888"/>
              <a:ext cx="39687" cy="485775"/>
            </a:xfrm>
            <a:custGeom>
              <a:avLst/>
              <a:gdLst>
                <a:gd name="T0" fmla="*/ 0 w 111"/>
                <a:gd name="T1" fmla="*/ 1295 h 1349"/>
                <a:gd name="T2" fmla="*/ 0 w 111"/>
                <a:gd name="T3" fmla="*/ 1295 h 1349"/>
                <a:gd name="T4" fmla="*/ 56 w 111"/>
                <a:gd name="T5" fmla="*/ 1348 h 1349"/>
                <a:gd name="T6" fmla="*/ 110 w 111"/>
                <a:gd name="T7" fmla="*/ 1295 h 1349"/>
                <a:gd name="T8" fmla="*/ 110 w 111"/>
                <a:gd name="T9" fmla="*/ 53 h 1349"/>
                <a:gd name="T10" fmla="*/ 56 w 111"/>
                <a:gd name="T11" fmla="*/ 0 h 1349"/>
                <a:gd name="T12" fmla="*/ 0 w 111"/>
                <a:gd name="T13" fmla="*/ 53 h 1349"/>
                <a:gd name="T14" fmla="*/ 0 w 111"/>
                <a:gd name="T15" fmla="*/ 1295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49">
                  <a:moveTo>
                    <a:pt x="0" y="1295"/>
                  </a:moveTo>
                  <a:lnTo>
                    <a:pt x="0" y="1295"/>
                  </a:lnTo>
                  <a:cubicBezTo>
                    <a:pt x="0" y="1325"/>
                    <a:pt x="23" y="1348"/>
                    <a:pt x="56" y="1348"/>
                  </a:cubicBezTo>
                  <a:cubicBezTo>
                    <a:pt x="87" y="1348"/>
                    <a:pt x="110" y="1325"/>
                    <a:pt x="110" y="1295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23"/>
                    <a:pt x="87" y="0"/>
                    <a:pt x="56" y="0"/>
                  </a:cubicBezTo>
                  <a:cubicBezTo>
                    <a:pt x="23" y="0"/>
                    <a:pt x="0" y="23"/>
                    <a:pt x="0" y="53"/>
                  </a:cubicBezTo>
                  <a:lnTo>
                    <a:pt x="0" y="1295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0" name="Freeform 12"/>
            <p:cNvSpPr>
              <a:spLocks noChangeArrowheads="1"/>
            </p:cNvSpPr>
            <p:nvPr/>
          </p:nvSpPr>
          <p:spPr bwMode="auto">
            <a:xfrm>
              <a:off x="3489325" y="1027113"/>
              <a:ext cx="1597025" cy="1887537"/>
            </a:xfrm>
            <a:custGeom>
              <a:avLst/>
              <a:gdLst>
                <a:gd name="T0" fmla="*/ 4435 w 4436"/>
                <a:gd name="T1" fmla="*/ 4420 h 5242"/>
                <a:gd name="T2" fmla="*/ 4435 w 4436"/>
                <a:gd name="T3" fmla="*/ 4420 h 5242"/>
                <a:gd name="T4" fmla="*/ 3612 w 4436"/>
                <a:gd name="T5" fmla="*/ 5241 h 5242"/>
                <a:gd name="T6" fmla="*/ 821 w 4436"/>
                <a:gd name="T7" fmla="*/ 5241 h 5242"/>
                <a:gd name="T8" fmla="*/ 0 w 4436"/>
                <a:gd name="T9" fmla="*/ 4420 h 5242"/>
                <a:gd name="T10" fmla="*/ 0 w 4436"/>
                <a:gd name="T11" fmla="*/ 823 h 5242"/>
                <a:gd name="T12" fmla="*/ 821 w 4436"/>
                <a:gd name="T13" fmla="*/ 0 h 5242"/>
                <a:gd name="T14" fmla="*/ 3612 w 4436"/>
                <a:gd name="T15" fmla="*/ 0 h 5242"/>
                <a:gd name="T16" fmla="*/ 4435 w 4436"/>
                <a:gd name="T17" fmla="*/ 823 h 5242"/>
                <a:gd name="T18" fmla="*/ 4435 w 4436"/>
                <a:gd name="T19" fmla="*/ 4420 h 5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6" h="5242">
                  <a:moveTo>
                    <a:pt x="4435" y="4420"/>
                  </a:moveTo>
                  <a:lnTo>
                    <a:pt x="4435" y="4420"/>
                  </a:lnTo>
                  <a:cubicBezTo>
                    <a:pt x="4435" y="4876"/>
                    <a:pt x="4071" y="5241"/>
                    <a:pt x="3612" y="5241"/>
                  </a:cubicBezTo>
                  <a:cubicBezTo>
                    <a:pt x="821" y="5241"/>
                    <a:pt x="821" y="5241"/>
                    <a:pt x="821" y="5241"/>
                  </a:cubicBezTo>
                  <a:cubicBezTo>
                    <a:pt x="372" y="5241"/>
                    <a:pt x="0" y="4876"/>
                    <a:pt x="0" y="442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374"/>
                    <a:pt x="372" y="0"/>
                    <a:pt x="821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4071" y="0"/>
                    <a:pt x="4435" y="374"/>
                    <a:pt x="4435" y="823"/>
                  </a:cubicBezTo>
                  <a:lnTo>
                    <a:pt x="4435" y="442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1" name="Freeform 13"/>
            <p:cNvSpPr>
              <a:spLocks noChangeArrowheads="1"/>
            </p:cNvSpPr>
            <p:nvPr/>
          </p:nvSpPr>
          <p:spPr bwMode="auto">
            <a:xfrm>
              <a:off x="3556000" y="1101725"/>
              <a:ext cx="1463675" cy="1736725"/>
            </a:xfrm>
            <a:custGeom>
              <a:avLst/>
              <a:gdLst>
                <a:gd name="T0" fmla="*/ 4063 w 4064"/>
                <a:gd name="T1" fmla="*/ 4210 h 4824"/>
                <a:gd name="T2" fmla="*/ 4063 w 4064"/>
                <a:gd name="T3" fmla="*/ 4210 h 4824"/>
                <a:gd name="T4" fmla="*/ 3451 w 4064"/>
                <a:gd name="T5" fmla="*/ 4823 h 4824"/>
                <a:gd name="T6" fmla="*/ 613 w 4064"/>
                <a:gd name="T7" fmla="*/ 4823 h 4824"/>
                <a:gd name="T8" fmla="*/ 0 w 4064"/>
                <a:gd name="T9" fmla="*/ 4210 h 4824"/>
                <a:gd name="T10" fmla="*/ 0 w 4064"/>
                <a:gd name="T11" fmla="*/ 613 h 4824"/>
                <a:gd name="T12" fmla="*/ 613 w 4064"/>
                <a:gd name="T13" fmla="*/ 0 h 4824"/>
                <a:gd name="T14" fmla="*/ 3451 w 4064"/>
                <a:gd name="T15" fmla="*/ 0 h 4824"/>
                <a:gd name="T16" fmla="*/ 4063 w 4064"/>
                <a:gd name="T17" fmla="*/ 613 h 4824"/>
                <a:gd name="T18" fmla="*/ 4063 w 4064"/>
                <a:gd name="T19" fmla="*/ 4210 h 4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4" h="4824">
                  <a:moveTo>
                    <a:pt x="4063" y="4210"/>
                  </a:moveTo>
                  <a:lnTo>
                    <a:pt x="4063" y="4210"/>
                  </a:lnTo>
                  <a:cubicBezTo>
                    <a:pt x="4063" y="4552"/>
                    <a:pt x="3785" y="4823"/>
                    <a:pt x="3451" y="4823"/>
                  </a:cubicBezTo>
                  <a:cubicBezTo>
                    <a:pt x="613" y="4823"/>
                    <a:pt x="613" y="4823"/>
                    <a:pt x="613" y="4823"/>
                  </a:cubicBezTo>
                  <a:cubicBezTo>
                    <a:pt x="271" y="4823"/>
                    <a:pt x="0" y="4552"/>
                    <a:pt x="0" y="4210"/>
                  </a:cubicBezTo>
                  <a:cubicBezTo>
                    <a:pt x="0" y="613"/>
                    <a:pt x="0" y="613"/>
                    <a:pt x="0" y="613"/>
                  </a:cubicBezTo>
                  <a:cubicBezTo>
                    <a:pt x="0" y="272"/>
                    <a:pt x="271" y="0"/>
                    <a:pt x="613" y="0"/>
                  </a:cubicBezTo>
                  <a:cubicBezTo>
                    <a:pt x="3451" y="0"/>
                    <a:pt x="3451" y="0"/>
                    <a:pt x="3451" y="0"/>
                  </a:cubicBezTo>
                  <a:cubicBezTo>
                    <a:pt x="3785" y="0"/>
                    <a:pt x="4063" y="272"/>
                    <a:pt x="4063" y="613"/>
                  </a:cubicBezTo>
                  <a:lnTo>
                    <a:pt x="4063" y="421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2" name="Freeform 14"/>
            <p:cNvSpPr>
              <a:spLocks noChangeArrowheads="1"/>
            </p:cNvSpPr>
            <p:nvPr/>
          </p:nvSpPr>
          <p:spPr bwMode="auto">
            <a:xfrm>
              <a:off x="5054600" y="1468438"/>
              <a:ext cx="98425" cy="312737"/>
            </a:xfrm>
            <a:custGeom>
              <a:avLst/>
              <a:gdLst>
                <a:gd name="T0" fmla="*/ 271 w 272"/>
                <a:gd name="T1" fmla="*/ 776 h 870"/>
                <a:gd name="T2" fmla="*/ 271 w 272"/>
                <a:gd name="T3" fmla="*/ 776 h 870"/>
                <a:gd name="T4" fmla="*/ 194 w 272"/>
                <a:gd name="T5" fmla="*/ 869 h 870"/>
                <a:gd name="T6" fmla="*/ 93 w 272"/>
                <a:gd name="T7" fmla="*/ 869 h 870"/>
                <a:gd name="T8" fmla="*/ 0 w 272"/>
                <a:gd name="T9" fmla="*/ 545 h 870"/>
                <a:gd name="T10" fmla="*/ 0 w 272"/>
                <a:gd name="T11" fmla="*/ 264 h 870"/>
                <a:gd name="T12" fmla="*/ 93 w 272"/>
                <a:gd name="T13" fmla="*/ 0 h 870"/>
                <a:gd name="T14" fmla="*/ 194 w 272"/>
                <a:gd name="T15" fmla="*/ 0 h 870"/>
                <a:gd name="T16" fmla="*/ 271 w 272"/>
                <a:gd name="T17" fmla="*/ 86 h 870"/>
                <a:gd name="T18" fmla="*/ 271 w 272"/>
                <a:gd name="T19" fmla="*/ 776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870">
                  <a:moveTo>
                    <a:pt x="271" y="776"/>
                  </a:moveTo>
                  <a:lnTo>
                    <a:pt x="271" y="776"/>
                  </a:lnTo>
                  <a:cubicBezTo>
                    <a:pt x="271" y="830"/>
                    <a:pt x="233" y="869"/>
                    <a:pt x="194" y="869"/>
                  </a:cubicBezTo>
                  <a:cubicBezTo>
                    <a:pt x="93" y="869"/>
                    <a:pt x="93" y="869"/>
                    <a:pt x="93" y="869"/>
                  </a:cubicBezTo>
                  <a:cubicBezTo>
                    <a:pt x="53" y="869"/>
                    <a:pt x="0" y="736"/>
                    <a:pt x="0" y="54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40"/>
                    <a:pt x="53" y="0"/>
                    <a:pt x="93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3" y="0"/>
                    <a:pt x="271" y="40"/>
                    <a:pt x="271" y="86"/>
                  </a:cubicBezTo>
                  <a:lnTo>
                    <a:pt x="271" y="7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73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7322007" y="2796608"/>
            <a:ext cx="1331511" cy="1580893"/>
          </a:xfrm>
          <a:prstGeom prst="roundRect">
            <a:avLst>
              <a:gd name="adj" fmla="val 14393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3438285" y="2205695"/>
            <a:ext cx="1515107" cy="2772876"/>
            <a:chOff x="3489325" y="449263"/>
            <a:chExt cx="1663700" cy="3044825"/>
          </a:xfrm>
        </p:grpSpPr>
        <p:sp>
          <p:nvSpPr>
            <p:cNvPr id="75" name="Freeform 9"/>
            <p:cNvSpPr>
              <a:spLocks noChangeArrowheads="1"/>
            </p:cNvSpPr>
            <p:nvPr/>
          </p:nvSpPr>
          <p:spPr bwMode="auto">
            <a:xfrm>
              <a:off x="3665538" y="449263"/>
              <a:ext cx="1244600" cy="739775"/>
            </a:xfrm>
            <a:custGeom>
              <a:avLst/>
              <a:gdLst>
                <a:gd name="T0" fmla="*/ 1728 w 3459"/>
                <a:gd name="T1" fmla="*/ 2055 h 2056"/>
                <a:gd name="T2" fmla="*/ 1728 w 3459"/>
                <a:gd name="T3" fmla="*/ 2055 h 2056"/>
                <a:gd name="T4" fmla="*/ 3458 w 3459"/>
                <a:gd name="T5" fmla="*/ 1683 h 2056"/>
                <a:gd name="T6" fmla="*/ 3123 w 3459"/>
                <a:gd name="T7" fmla="*/ 1071 h 2056"/>
                <a:gd name="T8" fmla="*/ 3063 w 3459"/>
                <a:gd name="T9" fmla="*/ 372 h 2056"/>
                <a:gd name="T10" fmla="*/ 2845 w 3459"/>
                <a:gd name="T11" fmla="*/ 108 h 2056"/>
                <a:gd name="T12" fmla="*/ 1744 w 3459"/>
                <a:gd name="T13" fmla="*/ 0 h 2056"/>
                <a:gd name="T14" fmla="*/ 1728 w 3459"/>
                <a:gd name="T15" fmla="*/ 0 h 2056"/>
                <a:gd name="T16" fmla="*/ 1711 w 3459"/>
                <a:gd name="T17" fmla="*/ 0 h 2056"/>
                <a:gd name="T18" fmla="*/ 613 w 3459"/>
                <a:gd name="T19" fmla="*/ 108 h 2056"/>
                <a:gd name="T20" fmla="*/ 395 w 3459"/>
                <a:gd name="T21" fmla="*/ 372 h 2056"/>
                <a:gd name="T22" fmla="*/ 332 w 3459"/>
                <a:gd name="T23" fmla="*/ 1071 h 2056"/>
                <a:gd name="T24" fmla="*/ 0 w 3459"/>
                <a:gd name="T25" fmla="*/ 1683 h 2056"/>
                <a:gd name="T26" fmla="*/ 1728 w 3459"/>
                <a:gd name="T27" fmla="*/ 2055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2055"/>
                  </a:moveTo>
                  <a:lnTo>
                    <a:pt x="1728" y="2055"/>
                  </a:lnTo>
                  <a:cubicBezTo>
                    <a:pt x="3458" y="1683"/>
                    <a:pt x="3458" y="1683"/>
                    <a:pt x="3458" y="1683"/>
                  </a:cubicBezTo>
                  <a:cubicBezTo>
                    <a:pt x="3240" y="1543"/>
                    <a:pt x="3147" y="1279"/>
                    <a:pt x="3123" y="1071"/>
                  </a:cubicBezTo>
                  <a:cubicBezTo>
                    <a:pt x="3100" y="854"/>
                    <a:pt x="3077" y="536"/>
                    <a:pt x="3063" y="372"/>
                  </a:cubicBezTo>
                  <a:cubicBezTo>
                    <a:pt x="3046" y="211"/>
                    <a:pt x="2960" y="148"/>
                    <a:pt x="2845" y="108"/>
                  </a:cubicBezTo>
                  <a:cubicBezTo>
                    <a:pt x="2728" y="71"/>
                    <a:pt x="2216" y="0"/>
                    <a:pt x="1744" y="0"/>
                  </a:cubicBezTo>
                  <a:cubicBezTo>
                    <a:pt x="1735" y="0"/>
                    <a:pt x="1735" y="0"/>
                    <a:pt x="1728" y="0"/>
                  </a:cubicBezTo>
                  <a:cubicBezTo>
                    <a:pt x="1721" y="0"/>
                    <a:pt x="1721" y="0"/>
                    <a:pt x="1711" y="0"/>
                  </a:cubicBezTo>
                  <a:cubicBezTo>
                    <a:pt x="1239" y="0"/>
                    <a:pt x="727" y="71"/>
                    <a:pt x="613" y="108"/>
                  </a:cubicBezTo>
                  <a:cubicBezTo>
                    <a:pt x="486" y="148"/>
                    <a:pt x="409" y="211"/>
                    <a:pt x="395" y="372"/>
                  </a:cubicBezTo>
                  <a:cubicBezTo>
                    <a:pt x="379" y="536"/>
                    <a:pt x="355" y="854"/>
                    <a:pt x="332" y="1071"/>
                  </a:cubicBezTo>
                  <a:cubicBezTo>
                    <a:pt x="302" y="1279"/>
                    <a:pt x="215" y="1543"/>
                    <a:pt x="0" y="1683"/>
                  </a:cubicBezTo>
                  <a:lnTo>
                    <a:pt x="1728" y="2055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6" name="Freeform 10"/>
            <p:cNvSpPr>
              <a:spLocks noChangeArrowheads="1"/>
            </p:cNvSpPr>
            <p:nvPr/>
          </p:nvSpPr>
          <p:spPr bwMode="auto">
            <a:xfrm>
              <a:off x="3665538" y="2754313"/>
              <a:ext cx="1244600" cy="739775"/>
            </a:xfrm>
            <a:custGeom>
              <a:avLst/>
              <a:gdLst>
                <a:gd name="T0" fmla="*/ 1728 w 3459"/>
                <a:gd name="T1" fmla="*/ 0 h 2056"/>
                <a:gd name="T2" fmla="*/ 1728 w 3459"/>
                <a:gd name="T3" fmla="*/ 0 h 2056"/>
                <a:gd name="T4" fmla="*/ 0 w 3459"/>
                <a:gd name="T5" fmla="*/ 372 h 2056"/>
                <a:gd name="T6" fmla="*/ 332 w 3459"/>
                <a:gd name="T7" fmla="*/ 984 h 2056"/>
                <a:gd name="T8" fmla="*/ 395 w 3459"/>
                <a:gd name="T9" fmla="*/ 1674 h 2056"/>
                <a:gd name="T10" fmla="*/ 613 w 3459"/>
                <a:gd name="T11" fmla="*/ 1938 h 2056"/>
                <a:gd name="T12" fmla="*/ 1711 w 3459"/>
                <a:gd name="T13" fmla="*/ 2055 h 2056"/>
                <a:gd name="T14" fmla="*/ 1728 w 3459"/>
                <a:gd name="T15" fmla="*/ 2055 h 2056"/>
                <a:gd name="T16" fmla="*/ 1744 w 3459"/>
                <a:gd name="T17" fmla="*/ 2055 h 2056"/>
                <a:gd name="T18" fmla="*/ 2845 w 3459"/>
                <a:gd name="T19" fmla="*/ 1938 h 2056"/>
                <a:gd name="T20" fmla="*/ 3063 w 3459"/>
                <a:gd name="T21" fmla="*/ 1674 h 2056"/>
                <a:gd name="T22" fmla="*/ 3123 w 3459"/>
                <a:gd name="T23" fmla="*/ 984 h 2056"/>
                <a:gd name="T24" fmla="*/ 3458 w 3459"/>
                <a:gd name="T25" fmla="*/ 372 h 2056"/>
                <a:gd name="T26" fmla="*/ 1728 w 3459"/>
                <a:gd name="T27" fmla="*/ 0 h 2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59" h="2056">
                  <a:moveTo>
                    <a:pt x="1728" y="0"/>
                  </a:moveTo>
                  <a:lnTo>
                    <a:pt x="1728" y="0"/>
                  </a:lnTo>
                  <a:cubicBezTo>
                    <a:pt x="0" y="372"/>
                    <a:pt x="0" y="372"/>
                    <a:pt x="0" y="372"/>
                  </a:cubicBezTo>
                  <a:cubicBezTo>
                    <a:pt x="215" y="512"/>
                    <a:pt x="302" y="776"/>
                    <a:pt x="332" y="984"/>
                  </a:cubicBezTo>
                  <a:cubicBezTo>
                    <a:pt x="355" y="1194"/>
                    <a:pt x="379" y="1512"/>
                    <a:pt x="395" y="1674"/>
                  </a:cubicBezTo>
                  <a:cubicBezTo>
                    <a:pt x="409" y="1837"/>
                    <a:pt x="486" y="1907"/>
                    <a:pt x="613" y="1938"/>
                  </a:cubicBezTo>
                  <a:cubicBezTo>
                    <a:pt x="727" y="1978"/>
                    <a:pt x="1239" y="2055"/>
                    <a:pt x="1711" y="2055"/>
                  </a:cubicBezTo>
                  <a:cubicBezTo>
                    <a:pt x="1721" y="2055"/>
                    <a:pt x="1721" y="2055"/>
                    <a:pt x="1728" y="2055"/>
                  </a:cubicBezTo>
                  <a:cubicBezTo>
                    <a:pt x="1735" y="2055"/>
                    <a:pt x="1735" y="2055"/>
                    <a:pt x="1744" y="2055"/>
                  </a:cubicBezTo>
                  <a:cubicBezTo>
                    <a:pt x="2216" y="2055"/>
                    <a:pt x="2728" y="1978"/>
                    <a:pt x="2845" y="1938"/>
                  </a:cubicBezTo>
                  <a:cubicBezTo>
                    <a:pt x="2960" y="1907"/>
                    <a:pt x="3046" y="1837"/>
                    <a:pt x="3063" y="1674"/>
                  </a:cubicBezTo>
                  <a:cubicBezTo>
                    <a:pt x="3077" y="1512"/>
                    <a:pt x="3100" y="1194"/>
                    <a:pt x="3123" y="984"/>
                  </a:cubicBezTo>
                  <a:cubicBezTo>
                    <a:pt x="3147" y="776"/>
                    <a:pt x="3240" y="512"/>
                    <a:pt x="3458" y="372"/>
                  </a:cubicBezTo>
                  <a:lnTo>
                    <a:pt x="1728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7" name="Freeform 11"/>
            <p:cNvSpPr>
              <a:spLocks noChangeArrowheads="1"/>
            </p:cNvSpPr>
            <p:nvPr/>
          </p:nvSpPr>
          <p:spPr bwMode="auto">
            <a:xfrm>
              <a:off x="5065713" y="2020888"/>
              <a:ext cx="39687" cy="485775"/>
            </a:xfrm>
            <a:custGeom>
              <a:avLst/>
              <a:gdLst>
                <a:gd name="T0" fmla="*/ 0 w 111"/>
                <a:gd name="T1" fmla="*/ 1295 h 1349"/>
                <a:gd name="T2" fmla="*/ 0 w 111"/>
                <a:gd name="T3" fmla="*/ 1295 h 1349"/>
                <a:gd name="T4" fmla="*/ 56 w 111"/>
                <a:gd name="T5" fmla="*/ 1348 h 1349"/>
                <a:gd name="T6" fmla="*/ 110 w 111"/>
                <a:gd name="T7" fmla="*/ 1295 h 1349"/>
                <a:gd name="T8" fmla="*/ 110 w 111"/>
                <a:gd name="T9" fmla="*/ 53 h 1349"/>
                <a:gd name="T10" fmla="*/ 56 w 111"/>
                <a:gd name="T11" fmla="*/ 0 h 1349"/>
                <a:gd name="T12" fmla="*/ 0 w 111"/>
                <a:gd name="T13" fmla="*/ 53 h 1349"/>
                <a:gd name="T14" fmla="*/ 0 w 111"/>
                <a:gd name="T15" fmla="*/ 1295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1" h="1349">
                  <a:moveTo>
                    <a:pt x="0" y="1295"/>
                  </a:moveTo>
                  <a:lnTo>
                    <a:pt x="0" y="1295"/>
                  </a:lnTo>
                  <a:cubicBezTo>
                    <a:pt x="0" y="1325"/>
                    <a:pt x="23" y="1348"/>
                    <a:pt x="56" y="1348"/>
                  </a:cubicBezTo>
                  <a:cubicBezTo>
                    <a:pt x="87" y="1348"/>
                    <a:pt x="110" y="1325"/>
                    <a:pt x="110" y="1295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23"/>
                    <a:pt x="87" y="0"/>
                    <a:pt x="56" y="0"/>
                  </a:cubicBezTo>
                  <a:cubicBezTo>
                    <a:pt x="23" y="0"/>
                    <a:pt x="0" y="23"/>
                    <a:pt x="0" y="53"/>
                  </a:cubicBezTo>
                  <a:lnTo>
                    <a:pt x="0" y="1295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8" name="Freeform 12"/>
            <p:cNvSpPr>
              <a:spLocks noChangeArrowheads="1"/>
            </p:cNvSpPr>
            <p:nvPr/>
          </p:nvSpPr>
          <p:spPr bwMode="auto">
            <a:xfrm>
              <a:off x="3489325" y="1027113"/>
              <a:ext cx="1597025" cy="1887537"/>
            </a:xfrm>
            <a:custGeom>
              <a:avLst/>
              <a:gdLst>
                <a:gd name="T0" fmla="*/ 4435 w 4436"/>
                <a:gd name="T1" fmla="*/ 4420 h 5242"/>
                <a:gd name="T2" fmla="*/ 4435 w 4436"/>
                <a:gd name="T3" fmla="*/ 4420 h 5242"/>
                <a:gd name="T4" fmla="*/ 3612 w 4436"/>
                <a:gd name="T5" fmla="*/ 5241 h 5242"/>
                <a:gd name="T6" fmla="*/ 821 w 4436"/>
                <a:gd name="T7" fmla="*/ 5241 h 5242"/>
                <a:gd name="T8" fmla="*/ 0 w 4436"/>
                <a:gd name="T9" fmla="*/ 4420 h 5242"/>
                <a:gd name="T10" fmla="*/ 0 w 4436"/>
                <a:gd name="T11" fmla="*/ 823 h 5242"/>
                <a:gd name="T12" fmla="*/ 821 w 4436"/>
                <a:gd name="T13" fmla="*/ 0 h 5242"/>
                <a:gd name="T14" fmla="*/ 3612 w 4436"/>
                <a:gd name="T15" fmla="*/ 0 h 5242"/>
                <a:gd name="T16" fmla="*/ 4435 w 4436"/>
                <a:gd name="T17" fmla="*/ 823 h 5242"/>
                <a:gd name="T18" fmla="*/ 4435 w 4436"/>
                <a:gd name="T19" fmla="*/ 4420 h 5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6" h="5242">
                  <a:moveTo>
                    <a:pt x="4435" y="4420"/>
                  </a:moveTo>
                  <a:lnTo>
                    <a:pt x="4435" y="4420"/>
                  </a:lnTo>
                  <a:cubicBezTo>
                    <a:pt x="4435" y="4876"/>
                    <a:pt x="4071" y="5241"/>
                    <a:pt x="3612" y="5241"/>
                  </a:cubicBezTo>
                  <a:cubicBezTo>
                    <a:pt x="821" y="5241"/>
                    <a:pt x="821" y="5241"/>
                    <a:pt x="821" y="5241"/>
                  </a:cubicBezTo>
                  <a:cubicBezTo>
                    <a:pt x="372" y="5241"/>
                    <a:pt x="0" y="4876"/>
                    <a:pt x="0" y="442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0" y="374"/>
                    <a:pt x="372" y="0"/>
                    <a:pt x="821" y="0"/>
                  </a:cubicBezTo>
                  <a:cubicBezTo>
                    <a:pt x="3612" y="0"/>
                    <a:pt x="3612" y="0"/>
                    <a:pt x="3612" y="0"/>
                  </a:cubicBezTo>
                  <a:cubicBezTo>
                    <a:pt x="4071" y="0"/>
                    <a:pt x="4435" y="374"/>
                    <a:pt x="4435" y="823"/>
                  </a:cubicBezTo>
                  <a:lnTo>
                    <a:pt x="4435" y="4420"/>
                  </a:ln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79" name="Freeform 13"/>
            <p:cNvSpPr>
              <a:spLocks noChangeArrowheads="1"/>
            </p:cNvSpPr>
            <p:nvPr/>
          </p:nvSpPr>
          <p:spPr bwMode="auto">
            <a:xfrm>
              <a:off x="3556000" y="1101725"/>
              <a:ext cx="1463675" cy="1736725"/>
            </a:xfrm>
            <a:custGeom>
              <a:avLst/>
              <a:gdLst>
                <a:gd name="T0" fmla="*/ 4063 w 4064"/>
                <a:gd name="T1" fmla="*/ 4210 h 4824"/>
                <a:gd name="T2" fmla="*/ 4063 w 4064"/>
                <a:gd name="T3" fmla="*/ 4210 h 4824"/>
                <a:gd name="T4" fmla="*/ 3451 w 4064"/>
                <a:gd name="T5" fmla="*/ 4823 h 4824"/>
                <a:gd name="T6" fmla="*/ 613 w 4064"/>
                <a:gd name="T7" fmla="*/ 4823 h 4824"/>
                <a:gd name="T8" fmla="*/ 0 w 4064"/>
                <a:gd name="T9" fmla="*/ 4210 h 4824"/>
                <a:gd name="T10" fmla="*/ 0 w 4064"/>
                <a:gd name="T11" fmla="*/ 613 h 4824"/>
                <a:gd name="T12" fmla="*/ 613 w 4064"/>
                <a:gd name="T13" fmla="*/ 0 h 4824"/>
                <a:gd name="T14" fmla="*/ 3451 w 4064"/>
                <a:gd name="T15" fmla="*/ 0 h 4824"/>
                <a:gd name="T16" fmla="*/ 4063 w 4064"/>
                <a:gd name="T17" fmla="*/ 613 h 4824"/>
                <a:gd name="T18" fmla="*/ 4063 w 4064"/>
                <a:gd name="T19" fmla="*/ 4210 h 4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4" h="4824">
                  <a:moveTo>
                    <a:pt x="4063" y="4210"/>
                  </a:moveTo>
                  <a:lnTo>
                    <a:pt x="4063" y="4210"/>
                  </a:lnTo>
                  <a:cubicBezTo>
                    <a:pt x="4063" y="4552"/>
                    <a:pt x="3785" y="4823"/>
                    <a:pt x="3451" y="4823"/>
                  </a:cubicBezTo>
                  <a:cubicBezTo>
                    <a:pt x="613" y="4823"/>
                    <a:pt x="613" y="4823"/>
                    <a:pt x="613" y="4823"/>
                  </a:cubicBezTo>
                  <a:cubicBezTo>
                    <a:pt x="271" y="4823"/>
                    <a:pt x="0" y="4552"/>
                    <a:pt x="0" y="4210"/>
                  </a:cubicBezTo>
                  <a:cubicBezTo>
                    <a:pt x="0" y="613"/>
                    <a:pt x="0" y="613"/>
                    <a:pt x="0" y="613"/>
                  </a:cubicBezTo>
                  <a:cubicBezTo>
                    <a:pt x="0" y="272"/>
                    <a:pt x="271" y="0"/>
                    <a:pt x="613" y="0"/>
                  </a:cubicBezTo>
                  <a:cubicBezTo>
                    <a:pt x="3451" y="0"/>
                    <a:pt x="3451" y="0"/>
                    <a:pt x="3451" y="0"/>
                  </a:cubicBezTo>
                  <a:cubicBezTo>
                    <a:pt x="3785" y="0"/>
                    <a:pt x="4063" y="272"/>
                    <a:pt x="4063" y="613"/>
                  </a:cubicBezTo>
                  <a:lnTo>
                    <a:pt x="4063" y="421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80" name="Freeform 14"/>
            <p:cNvSpPr>
              <a:spLocks noChangeArrowheads="1"/>
            </p:cNvSpPr>
            <p:nvPr/>
          </p:nvSpPr>
          <p:spPr bwMode="auto">
            <a:xfrm>
              <a:off x="5054600" y="1468438"/>
              <a:ext cx="98425" cy="312737"/>
            </a:xfrm>
            <a:custGeom>
              <a:avLst/>
              <a:gdLst>
                <a:gd name="T0" fmla="*/ 271 w 272"/>
                <a:gd name="T1" fmla="*/ 776 h 870"/>
                <a:gd name="T2" fmla="*/ 271 w 272"/>
                <a:gd name="T3" fmla="*/ 776 h 870"/>
                <a:gd name="T4" fmla="*/ 194 w 272"/>
                <a:gd name="T5" fmla="*/ 869 h 870"/>
                <a:gd name="T6" fmla="*/ 93 w 272"/>
                <a:gd name="T7" fmla="*/ 869 h 870"/>
                <a:gd name="T8" fmla="*/ 0 w 272"/>
                <a:gd name="T9" fmla="*/ 545 h 870"/>
                <a:gd name="T10" fmla="*/ 0 w 272"/>
                <a:gd name="T11" fmla="*/ 264 h 870"/>
                <a:gd name="T12" fmla="*/ 93 w 272"/>
                <a:gd name="T13" fmla="*/ 0 h 870"/>
                <a:gd name="T14" fmla="*/ 194 w 272"/>
                <a:gd name="T15" fmla="*/ 0 h 870"/>
                <a:gd name="T16" fmla="*/ 271 w 272"/>
                <a:gd name="T17" fmla="*/ 86 h 870"/>
                <a:gd name="T18" fmla="*/ 271 w 272"/>
                <a:gd name="T19" fmla="*/ 776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2" h="870">
                  <a:moveTo>
                    <a:pt x="271" y="776"/>
                  </a:moveTo>
                  <a:lnTo>
                    <a:pt x="271" y="776"/>
                  </a:lnTo>
                  <a:cubicBezTo>
                    <a:pt x="271" y="830"/>
                    <a:pt x="233" y="869"/>
                    <a:pt x="194" y="869"/>
                  </a:cubicBezTo>
                  <a:cubicBezTo>
                    <a:pt x="93" y="869"/>
                    <a:pt x="93" y="869"/>
                    <a:pt x="93" y="869"/>
                  </a:cubicBezTo>
                  <a:cubicBezTo>
                    <a:pt x="53" y="869"/>
                    <a:pt x="0" y="736"/>
                    <a:pt x="0" y="545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140"/>
                    <a:pt x="53" y="0"/>
                    <a:pt x="93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33" y="0"/>
                    <a:pt x="271" y="40"/>
                    <a:pt x="271" y="86"/>
                  </a:cubicBezTo>
                  <a:lnTo>
                    <a:pt x="271" y="776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81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3497265" y="2798488"/>
            <a:ext cx="1331511" cy="1580893"/>
          </a:xfrm>
          <a:prstGeom prst="roundRect">
            <a:avLst>
              <a:gd name="adj" fmla="val 14393"/>
            </a:avLst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277327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65" grpId="0"/>
      <p:bldP spid="73" grpId="0"/>
      <p:bldP spid="81" grpId="0"/>
    </p:bld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4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54" name="Rectangle 53"/>
          <p:cNvSpPr/>
          <p:nvPr/>
        </p:nvSpPr>
        <p:spPr>
          <a:xfrm>
            <a:off x="0" y="-2"/>
            <a:ext cx="12192000" cy="4589491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1" name="Subtitle 2"/>
          <p:cNvSpPr>
            <a:spLocks noGrp="1"/>
          </p:cNvSpPr>
          <p:nvPr>
            <p:ph type="subTitle" idx="1"/>
          </p:nvPr>
        </p:nvSpPr>
        <p:spPr>
          <a:xfrm>
            <a:off x="3021453" y="577287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2" name="Title 1"/>
          <p:cNvSpPr>
            <a:spLocks noGrp="1"/>
          </p:cNvSpPr>
          <p:nvPr>
            <p:ph type="ctrTitle"/>
          </p:nvPr>
        </p:nvSpPr>
        <p:spPr>
          <a:xfrm>
            <a:off x="3019977" y="519175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5015351" y="732572"/>
            <a:ext cx="2181060" cy="4386013"/>
            <a:chOff x="2802395" y="1411406"/>
            <a:chExt cx="1799374" cy="3618461"/>
          </a:xfrm>
        </p:grpSpPr>
        <p:sp>
          <p:nvSpPr>
            <p:cNvPr id="56" name="Line 1"/>
            <p:cNvSpPr>
              <a:spLocks noChangeShapeType="1"/>
            </p:cNvSpPr>
            <p:nvPr/>
          </p:nvSpPr>
          <p:spPr bwMode="auto">
            <a:xfrm>
              <a:off x="2802395" y="1856769"/>
              <a:ext cx="896" cy="799323"/>
            </a:xfrm>
            <a:prstGeom prst="line">
              <a:avLst/>
            </a:prstGeom>
            <a:noFill/>
            <a:ln w="15120" cap="flat">
              <a:solidFill>
                <a:srgbClr val="36090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7" name="Line 2"/>
            <p:cNvSpPr>
              <a:spLocks noChangeShapeType="1"/>
            </p:cNvSpPr>
            <p:nvPr/>
          </p:nvSpPr>
          <p:spPr bwMode="auto">
            <a:xfrm>
              <a:off x="4600873" y="1856769"/>
              <a:ext cx="896" cy="223129"/>
            </a:xfrm>
            <a:prstGeom prst="line">
              <a:avLst/>
            </a:prstGeom>
            <a:noFill/>
            <a:ln w="15120" cap="flat">
              <a:solidFill>
                <a:srgbClr val="36090A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8" name="Freeform 3"/>
            <p:cNvSpPr>
              <a:spLocks noChangeArrowheads="1"/>
            </p:cNvSpPr>
            <p:nvPr/>
          </p:nvSpPr>
          <p:spPr bwMode="auto">
            <a:xfrm>
              <a:off x="2807772" y="1411406"/>
              <a:ext cx="1793102" cy="3618461"/>
            </a:xfrm>
            <a:custGeom>
              <a:avLst/>
              <a:gdLst>
                <a:gd name="T0" fmla="*/ 0 w 8826"/>
                <a:gd name="T1" fmla="*/ 787 h 17805"/>
                <a:gd name="T2" fmla="*/ 0 w 8826"/>
                <a:gd name="T3" fmla="*/ 787 h 17805"/>
                <a:gd name="T4" fmla="*/ 14 w 8826"/>
                <a:gd name="T5" fmla="*/ 16806 h 17805"/>
                <a:gd name="T6" fmla="*/ 857 w 8826"/>
                <a:gd name="T7" fmla="*/ 17453 h 17805"/>
                <a:gd name="T8" fmla="*/ 8277 w 8826"/>
                <a:gd name="T9" fmla="*/ 17396 h 17805"/>
                <a:gd name="T10" fmla="*/ 8798 w 8826"/>
                <a:gd name="T11" fmla="*/ 16708 h 17805"/>
                <a:gd name="T12" fmla="*/ 8798 w 8826"/>
                <a:gd name="T13" fmla="*/ 787 h 17805"/>
                <a:gd name="T14" fmla="*/ 8123 w 8826"/>
                <a:gd name="T15" fmla="*/ 197 h 17805"/>
                <a:gd name="T16" fmla="*/ 4567 w 8826"/>
                <a:gd name="T17" fmla="*/ 0 h 17805"/>
                <a:gd name="T18" fmla="*/ 478 w 8826"/>
                <a:gd name="T19" fmla="*/ 253 h 17805"/>
                <a:gd name="T20" fmla="*/ 0 w 8826"/>
                <a:gd name="T21" fmla="*/ 787 h 17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26" h="17805">
                  <a:moveTo>
                    <a:pt x="0" y="787"/>
                  </a:moveTo>
                  <a:lnTo>
                    <a:pt x="0" y="787"/>
                  </a:lnTo>
                  <a:cubicBezTo>
                    <a:pt x="14" y="16806"/>
                    <a:pt x="14" y="16806"/>
                    <a:pt x="14" y="16806"/>
                  </a:cubicBezTo>
                  <a:cubicBezTo>
                    <a:pt x="28" y="17186"/>
                    <a:pt x="422" y="17368"/>
                    <a:pt x="857" y="17453"/>
                  </a:cubicBezTo>
                  <a:cubicBezTo>
                    <a:pt x="2206" y="17705"/>
                    <a:pt x="6788" y="17804"/>
                    <a:pt x="8277" y="17396"/>
                  </a:cubicBezTo>
                  <a:cubicBezTo>
                    <a:pt x="8825" y="17242"/>
                    <a:pt x="8798" y="16764"/>
                    <a:pt x="8798" y="16708"/>
                  </a:cubicBezTo>
                  <a:cubicBezTo>
                    <a:pt x="8798" y="16623"/>
                    <a:pt x="8798" y="787"/>
                    <a:pt x="8798" y="787"/>
                  </a:cubicBezTo>
                  <a:cubicBezTo>
                    <a:pt x="8798" y="787"/>
                    <a:pt x="8825" y="338"/>
                    <a:pt x="8123" y="197"/>
                  </a:cubicBezTo>
                  <a:cubicBezTo>
                    <a:pt x="8123" y="197"/>
                    <a:pt x="6943" y="0"/>
                    <a:pt x="4567" y="0"/>
                  </a:cubicBezTo>
                  <a:cubicBezTo>
                    <a:pt x="2235" y="0"/>
                    <a:pt x="1349" y="70"/>
                    <a:pt x="478" y="253"/>
                  </a:cubicBezTo>
                  <a:cubicBezTo>
                    <a:pt x="295" y="281"/>
                    <a:pt x="0" y="520"/>
                    <a:pt x="0" y="787"/>
                  </a:cubicBezTo>
                </a:path>
              </a:pathLst>
            </a:custGeom>
            <a:solidFill>
              <a:srgbClr val="16181C"/>
            </a:solidFill>
            <a:ln w="9525" cap="flat">
              <a:solidFill>
                <a:srgbClr val="36090A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59" name="Freeform 4"/>
            <p:cNvSpPr>
              <a:spLocks noChangeArrowheads="1"/>
            </p:cNvSpPr>
            <p:nvPr/>
          </p:nvSpPr>
          <p:spPr bwMode="auto">
            <a:xfrm>
              <a:off x="2807771" y="1411406"/>
              <a:ext cx="1793102" cy="3618461"/>
            </a:xfrm>
            <a:custGeom>
              <a:avLst/>
              <a:gdLst>
                <a:gd name="T0" fmla="*/ 0 w 8826"/>
                <a:gd name="T1" fmla="*/ 787 h 17805"/>
                <a:gd name="T2" fmla="*/ 0 w 8826"/>
                <a:gd name="T3" fmla="*/ 787 h 17805"/>
                <a:gd name="T4" fmla="*/ 14 w 8826"/>
                <a:gd name="T5" fmla="*/ 16806 h 17805"/>
                <a:gd name="T6" fmla="*/ 857 w 8826"/>
                <a:gd name="T7" fmla="*/ 17453 h 17805"/>
                <a:gd name="T8" fmla="*/ 8277 w 8826"/>
                <a:gd name="T9" fmla="*/ 17396 h 17805"/>
                <a:gd name="T10" fmla="*/ 8798 w 8826"/>
                <a:gd name="T11" fmla="*/ 16708 h 17805"/>
                <a:gd name="T12" fmla="*/ 8798 w 8826"/>
                <a:gd name="T13" fmla="*/ 787 h 17805"/>
                <a:gd name="T14" fmla="*/ 8123 w 8826"/>
                <a:gd name="T15" fmla="*/ 197 h 17805"/>
                <a:gd name="T16" fmla="*/ 4567 w 8826"/>
                <a:gd name="T17" fmla="*/ 0 h 17805"/>
                <a:gd name="T18" fmla="*/ 478 w 8826"/>
                <a:gd name="T19" fmla="*/ 253 h 17805"/>
                <a:gd name="T20" fmla="*/ 0 w 8826"/>
                <a:gd name="T21" fmla="*/ 787 h 17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26" h="17805">
                  <a:moveTo>
                    <a:pt x="0" y="787"/>
                  </a:moveTo>
                  <a:lnTo>
                    <a:pt x="0" y="787"/>
                  </a:lnTo>
                  <a:cubicBezTo>
                    <a:pt x="14" y="16806"/>
                    <a:pt x="14" y="16806"/>
                    <a:pt x="14" y="16806"/>
                  </a:cubicBezTo>
                  <a:cubicBezTo>
                    <a:pt x="28" y="17186"/>
                    <a:pt x="422" y="17368"/>
                    <a:pt x="857" y="17453"/>
                  </a:cubicBezTo>
                  <a:cubicBezTo>
                    <a:pt x="2206" y="17705"/>
                    <a:pt x="6788" y="17804"/>
                    <a:pt x="8277" y="17396"/>
                  </a:cubicBezTo>
                  <a:cubicBezTo>
                    <a:pt x="8825" y="17242"/>
                    <a:pt x="8798" y="16764"/>
                    <a:pt x="8798" y="16708"/>
                  </a:cubicBezTo>
                  <a:cubicBezTo>
                    <a:pt x="8798" y="16623"/>
                    <a:pt x="8798" y="787"/>
                    <a:pt x="8798" y="787"/>
                  </a:cubicBezTo>
                  <a:cubicBezTo>
                    <a:pt x="8798" y="787"/>
                    <a:pt x="8825" y="338"/>
                    <a:pt x="8123" y="197"/>
                  </a:cubicBezTo>
                  <a:cubicBezTo>
                    <a:pt x="8123" y="197"/>
                    <a:pt x="6943" y="0"/>
                    <a:pt x="4567" y="0"/>
                  </a:cubicBezTo>
                  <a:cubicBezTo>
                    <a:pt x="2235" y="0"/>
                    <a:pt x="1349" y="70"/>
                    <a:pt x="478" y="253"/>
                  </a:cubicBezTo>
                  <a:cubicBezTo>
                    <a:pt x="295" y="281"/>
                    <a:pt x="0" y="520"/>
                    <a:pt x="0" y="787"/>
                  </a:cubicBezTo>
                </a:path>
              </a:pathLst>
            </a:custGeom>
            <a:noFill/>
            <a:ln w="20160" cap="flat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60" name="Freeform 8"/>
            <p:cNvSpPr>
              <a:spLocks noChangeArrowheads="1"/>
            </p:cNvSpPr>
            <p:nvPr/>
          </p:nvSpPr>
          <p:spPr bwMode="auto">
            <a:xfrm>
              <a:off x="3073018" y="1562848"/>
              <a:ext cx="43013" cy="43013"/>
            </a:xfrm>
            <a:custGeom>
              <a:avLst/>
              <a:gdLst>
                <a:gd name="T0" fmla="*/ 211 w 212"/>
                <a:gd name="T1" fmla="*/ 112 h 212"/>
                <a:gd name="T2" fmla="*/ 211 w 212"/>
                <a:gd name="T3" fmla="*/ 112 h 212"/>
                <a:gd name="T4" fmla="*/ 112 w 212"/>
                <a:gd name="T5" fmla="*/ 211 h 212"/>
                <a:gd name="T6" fmla="*/ 0 w 212"/>
                <a:gd name="T7" fmla="*/ 112 h 212"/>
                <a:gd name="T8" fmla="*/ 112 w 212"/>
                <a:gd name="T9" fmla="*/ 0 h 212"/>
                <a:gd name="T10" fmla="*/ 211 w 212"/>
                <a:gd name="T11" fmla="*/ 1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212">
                  <a:moveTo>
                    <a:pt x="211" y="112"/>
                  </a:moveTo>
                  <a:lnTo>
                    <a:pt x="211" y="112"/>
                  </a:lnTo>
                  <a:cubicBezTo>
                    <a:pt x="211" y="169"/>
                    <a:pt x="169" y="211"/>
                    <a:pt x="112" y="211"/>
                  </a:cubicBezTo>
                  <a:cubicBezTo>
                    <a:pt x="56" y="211"/>
                    <a:pt x="0" y="169"/>
                    <a:pt x="0" y="112"/>
                  </a:cubicBezTo>
                  <a:cubicBezTo>
                    <a:pt x="0" y="56"/>
                    <a:pt x="56" y="0"/>
                    <a:pt x="112" y="0"/>
                  </a:cubicBezTo>
                  <a:cubicBezTo>
                    <a:pt x="169" y="0"/>
                    <a:pt x="211" y="56"/>
                    <a:pt x="211" y="112"/>
                  </a:cubicBezTo>
                </a:path>
              </a:pathLst>
            </a:custGeom>
            <a:solidFill>
              <a:srgbClr val="51515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1" name="Freeform 9"/>
            <p:cNvSpPr>
              <a:spLocks noChangeArrowheads="1"/>
            </p:cNvSpPr>
            <p:nvPr/>
          </p:nvSpPr>
          <p:spPr bwMode="auto">
            <a:xfrm>
              <a:off x="3073018" y="1562848"/>
              <a:ext cx="43013" cy="45701"/>
            </a:xfrm>
            <a:custGeom>
              <a:avLst/>
              <a:gdLst>
                <a:gd name="T0" fmla="*/ 112 w 212"/>
                <a:gd name="T1" fmla="*/ 0 h 226"/>
                <a:gd name="T2" fmla="*/ 112 w 212"/>
                <a:gd name="T3" fmla="*/ 0 h 226"/>
                <a:gd name="T4" fmla="*/ 0 w 212"/>
                <a:gd name="T5" fmla="*/ 112 h 226"/>
                <a:gd name="T6" fmla="*/ 99 w 212"/>
                <a:gd name="T7" fmla="*/ 225 h 226"/>
                <a:gd name="T8" fmla="*/ 112 w 212"/>
                <a:gd name="T9" fmla="*/ 225 h 226"/>
                <a:gd name="T10" fmla="*/ 211 w 212"/>
                <a:gd name="T11" fmla="*/ 112 h 226"/>
                <a:gd name="T12" fmla="*/ 211 w 212"/>
                <a:gd name="T13" fmla="*/ 112 h 226"/>
                <a:gd name="T14" fmla="*/ 211 w 212"/>
                <a:gd name="T15" fmla="*/ 112 h 226"/>
                <a:gd name="T16" fmla="*/ 112 w 212"/>
                <a:gd name="T17" fmla="*/ 211 h 226"/>
                <a:gd name="T18" fmla="*/ 0 w 212"/>
                <a:gd name="T19" fmla="*/ 112 h 226"/>
                <a:gd name="T20" fmla="*/ 112 w 212"/>
                <a:gd name="T21" fmla="*/ 0 h 226"/>
                <a:gd name="T22" fmla="*/ 211 w 212"/>
                <a:gd name="T23" fmla="*/ 112 h 226"/>
                <a:gd name="T24" fmla="*/ 211 w 212"/>
                <a:gd name="T25" fmla="*/ 112 h 226"/>
                <a:gd name="T26" fmla="*/ 211 w 212"/>
                <a:gd name="T27" fmla="*/ 112 h 226"/>
                <a:gd name="T28" fmla="*/ 211 w 212"/>
                <a:gd name="T29" fmla="*/ 112 h 226"/>
                <a:gd name="T30" fmla="*/ 112 w 212"/>
                <a:gd name="T3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2" h="226">
                  <a:moveTo>
                    <a:pt x="112" y="0"/>
                  </a:moveTo>
                  <a:lnTo>
                    <a:pt x="112" y="0"/>
                  </a:lnTo>
                  <a:cubicBezTo>
                    <a:pt x="42" y="0"/>
                    <a:pt x="0" y="42"/>
                    <a:pt x="0" y="112"/>
                  </a:cubicBezTo>
                  <a:cubicBezTo>
                    <a:pt x="0" y="169"/>
                    <a:pt x="42" y="211"/>
                    <a:pt x="99" y="225"/>
                  </a:cubicBezTo>
                  <a:cubicBezTo>
                    <a:pt x="112" y="225"/>
                    <a:pt x="112" y="225"/>
                    <a:pt x="112" y="225"/>
                  </a:cubicBezTo>
                  <a:cubicBezTo>
                    <a:pt x="169" y="211"/>
                    <a:pt x="211" y="169"/>
                    <a:pt x="211" y="112"/>
                  </a:cubicBezTo>
                  <a:lnTo>
                    <a:pt x="211" y="112"/>
                  </a:lnTo>
                  <a:lnTo>
                    <a:pt x="211" y="112"/>
                  </a:lnTo>
                  <a:cubicBezTo>
                    <a:pt x="211" y="169"/>
                    <a:pt x="169" y="211"/>
                    <a:pt x="112" y="211"/>
                  </a:cubicBezTo>
                  <a:cubicBezTo>
                    <a:pt x="56" y="211"/>
                    <a:pt x="0" y="169"/>
                    <a:pt x="0" y="112"/>
                  </a:cubicBezTo>
                  <a:cubicBezTo>
                    <a:pt x="0" y="56"/>
                    <a:pt x="56" y="0"/>
                    <a:pt x="112" y="0"/>
                  </a:cubicBezTo>
                  <a:cubicBezTo>
                    <a:pt x="169" y="0"/>
                    <a:pt x="211" y="56"/>
                    <a:pt x="211" y="112"/>
                  </a:cubicBezTo>
                  <a:lnTo>
                    <a:pt x="211" y="112"/>
                  </a:lnTo>
                  <a:lnTo>
                    <a:pt x="211" y="112"/>
                  </a:lnTo>
                  <a:lnTo>
                    <a:pt x="211" y="112"/>
                  </a:lnTo>
                  <a:cubicBezTo>
                    <a:pt x="211" y="42"/>
                    <a:pt x="169" y="0"/>
                    <a:pt x="112" y="0"/>
                  </a:cubicBezTo>
                </a:path>
              </a:pathLst>
            </a:custGeom>
            <a:solidFill>
              <a:srgbClr val="10111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2" name="Freeform 10"/>
            <p:cNvSpPr>
              <a:spLocks noChangeArrowheads="1"/>
            </p:cNvSpPr>
            <p:nvPr/>
          </p:nvSpPr>
          <p:spPr bwMode="auto">
            <a:xfrm>
              <a:off x="3073018" y="1562848"/>
              <a:ext cx="43013" cy="43013"/>
            </a:xfrm>
            <a:custGeom>
              <a:avLst/>
              <a:gdLst>
                <a:gd name="T0" fmla="*/ 112 w 212"/>
                <a:gd name="T1" fmla="*/ 0 h 212"/>
                <a:gd name="T2" fmla="*/ 112 w 212"/>
                <a:gd name="T3" fmla="*/ 0 h 212"/>
                <a:gd name="T4" fmla="*/ 0 w 212"/>
                <a:gd name="T5" fmla="*/ 112 h 212"/>
                <a:gd name="T6" fmla="*/ 112 w 212"/>
                <a:gd name="T7" fmla="*/ 211 h 212"/>
                <a:gd name="T8" fmla="*/ 211 w 212"/>
                <a:gd name="T9" fmla="*/ 112 h 212"/>
                <a:gd name="T10" fmla="*/ 211 w 212"/>
                <a:gd name="T11" fmla="*/ 112 h 212"/>
                <a:gd name="T12" fmla="*/ 197 w 212"/>
                <a:gd name="T13" fmla="*/ 112 h 212"/>
                <a:gd name="T14" fmla="*/ 169 w 212"/>
                <a:gd name="T15" fmla="*/ 169 h 212"/>
                <a:gd name="T16" fmla="*/ 112 w 212"/>
                <a:gd name="T17" fmla="*/ 197 h 212"/>
                <a:gd name="T18" fmla="*/ 42 w 212"/>
                <a:gd name="T19" fmla="*/ 169 h 212"/>
                <a:gd name="T20" fmla="*/ 14 w 212"/>
                <a:gd name="T21" fmla="*/ 112 h 212"/>
                <a:gd name="T22" fmla="*/ 42 w 212"/>
                <a:gd name="T23" fmla="*/ 42 h 212"/>
                <a:gd name="T24" fmla="*/ 112 w 212"/>
                <a:gd name="T25" fmla="*/ 14 h 212"/>
                <a:gd name="T26" fmla="*/ 169 w 212"/>
                <a:gd name="T27" fmla="*/ 42 h 212"/>
                <a:gd name="T28" fmla="*/ 197 w 212"/>
                <a:gd name="T29" fmla="*/ 112 h 212"/>
                <a:gd name="T30" fmla="*/ 211 w 212"/>
                <a:gd name="T31" fmla="*/ 112 h 212"/>
                <a:gd name="T32" fmla="*/ 112 w 212"/>
                <a:gd name="T3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2" h="212">
                  <a:moveTo>
                    <a:pt x="112" y="0"/>
                  </a:moveTo>
                  <a:lnTo>
                    <a:pt x="112" y="0"/>
                  </a:lnTo>
                  <a:cubicBezTo>
                    <a:pt x="56" y="0"/>
                    <a:pt x="0" y="56"/>
                    <a:pt x="0" y="112"/>
                  </a:cubicBezTo>
                  <a:cubicBezTo>
                    <a:pt x="0" y="169"/>
                    <a:pt x="56" y="211"/>
                    <a:pt x="112" y="211"/>
                  </a:cubicBezTo>
                  <a:cubicBezTo>
                    <a:pt x="169" y="211"/>
                    <a:pt x="211" y="169"/>
                    <a:pt x="211" y="112"/>
                  </a:cubicBezTo>
                  <a:lnTo>
                    <a:pt x="211" y="112"/>
                  </a:lnTo>
                  <a:cubicBezTo>
                    <a:pt x="197" y="112"/>
                    <a:pt x="197" y="112"/>
                    <a:pt x="197" y="112"/>
                  </a:cubicBezTo>
                  <a:cubicBezTo>
                    <a:pt x="197" y="126"/>
                    <a:pt x="183" y="155"/>
                    <a:pt x="169" y="169"/>
                  </a:cubicBezTo>
                  <a:cubicBezTo>
                    <a:pt x="155" y="183"/>
                    <a:pt x="127" y="197"/>
                    <a:pt x="112" y="197"/>
                  </a:cubicBezTo>
                  <a:cubicBezTo>
                    <a:pt x="85" y="197"/>
                    <a:pt x="56" y="183"/>
                    <a:pt x="42" y="169"/>
                  </a:cubicBezTo>
                  <a:cubicBezTo>
                    <a:pt x="28" y="155"/>
                    <a:pt x="14" y="126"/>
                    <a:pt x="14" y="112"/>
                  </a:cubicBezTo>
                  <a:cubicBezTo>
                    <a:pt x="14" y="85"/>
                    <a:pt x="28" y="56"/>
                    <a:pt x="42" y="42"/>
                  </a:cubicBezTo>
                  <a:cubicBezTo>
                    <a:pt x="56" y="28"/>
                    <a:pt x="85" y="14"/>
                    <a:pt x="112" y="14"/>
                  </a:cubicBezTo>
                  <a:cubicBezTo>
                    <a:pt x="127" y="14"/>
                    <a:pt x="155" y="28"/>
                    <a:pt x="169" y="42"/>
                  </a:cubicBezTo>
                  <a:cubicBezTo>
                    <a:pt x="183" y="56"/>
                    <a:pt x="197" y="85"/>
                    <a:pt x="197" y="112"/>
                  </a:cubicBezTo>
                  <a:cubicBezTo>
                    <a:pt x="211" y="112"/>
                    <a:pt x="211" y="112"/>
                    <a:pt x="211" y="112"/>
                  </a:cubicBezTo>
                  <a:cubicBezTo>
                    <a:pt x="211" y="56"/>
                    <a:pt x="169" y="0"/>
                    <a:pt x="112" y="0"/>
                  </a:cubicBezTo>
                </a:path>
              </a:pathLst>
            </a:custGeom>
            <a:solidFill>
              <a:srgbClr val="1C1C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3" name="Freeform 23"/>
            <p:cNvSpPr>
              <a:spLocks noChangeArrowheads="1"/>
            </p:cNvSpPr>
            <p:nvPr/>
          </p:nvSpPr>
          <p:spPr bwMode="auto">
            <a:xfrm>
              <a:off x="2867811" y="1699951"/>
              <a:ext cx="1653309" cy="2906956"/>
            </a:xfrm>
            <a:custGeom>
              <a:avLst/>
              <a:gdLst>
                <a:gd name="T0" fmla="*/ 8137 w 8138"/>
                <a:gd name="T1" fmla="*/ 14304 h 14305"/>
                <a:gd name="T2" fmla="*/ 0 w 8138"/>
                <a:gd name="T3" fmla="*/ 14304 h 14305"/>
                <a:gd name="T4" fmla="*/ 0 w 8138"/>
                <a:gd name="T5" fmla="*/ 0 h 14305"/>
                <a:gd name="T6" fmla="*/ 8137 w 8138"/>
                <a:gd name="T7" fmla="*/ 0 h 14305"/>
                <a:gd name="T8" fmla="*/ 8137 w 8138"/>
                <a:gd name="T9" fmla="*/ 14304 h 14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38" h="14305">
                  <a:moveTo>
                    <a:pt x="8137" y="14304"/>
                  </a:moveTo>
                  <a:lnTo>
                    <a:pt x="0" y="14304"/>
                  </a:lnTo>
                  <a:lnTo>
                    <a:pt x="0" y="0"/>
                  </a:lnTo>
                  <a:lnTo>
                    <a:pt x="8137" y="0"/>
                  </a:lnTo>
                  <a:lnTo>
                    <a:pt x="8137" y="14304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36090A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64" name="Freeform 5"/>
            <p:cNvSpPr>
              <a:spLocks noChangeArrowheads="1"/>
            </p:cNvSpPr>
            <p:nvPr/>
          </p:nvSpPr>
          <p:spPr bwMode="auto">
            <a:xfrm>
              <a:off x="3655215" y="1539549"/>
              <a:ext cx="84772" cy="77065"/>
            </a:xfrm>
            <a:custGeom>
              <a:avLst/>
              <a:gdLst>
                <a:gd name="T0" fmla="*/ 379 w 380"/>
                <a:gd name="T1" fmla="*/ 197 h 380"/>
                <a:gd name="T2" fmla="*/ 379 w 380"/>
                <a:gd name="T3" fmla="*/ 197 h 380"/>
                <a:gd name="T4" fmla="*/ 183 w 380"/>
                <a:gd name="T5" fmla="*/ 379 h 380"/>
                <a:gd name="T6" fmla="*/ 0 w 380"/>
                <a:gd name="T7" fmla="*/ 197 h 380"/>
                <a:gd name="T8" fmla="*/ 183 w 380"/>
                <a:gd name="T9" fmla="*/ 0 h 380"/>
                <a:gd name="T10" fmla="*/ 379 w 380"/>
                <a:gd name="T11" fmla="*/ 19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0" h="380">
                  <a:moveTo>
                    <a:pt x="379" y="197"/>
                  </a:moveTo>
                  <a:lnTo>
                    <a:pt x="379" y="197"/>
                  </a:lnTo>
                  <a:cubicBezTo>
                    <a:pt x="379" y="295"/>
                    <a:pt x="295" y="379"/>
                    <a:pt x="183" y="379"/>
                  </a:cubicBezTo>
                  <a:cubicBezTo>
                    <a:pt x="84" y="379"/>
                    <a:pt x="0" y="295"/>
                    <a:pt x="0" y="197"/>
                  </a:cubicBezTo>
                  <a:cubicBezTo>
                    <a:pt x="0" y="84"/>
                    <a:pt x="84" y="0"/>
                    <a:pt x="183" y="0"/>
                  </a:cubicBezTo>
                  <a:cubicBezTo>
                    <a:pt x="295" y="0"/>
                    <a:pt x="379" y="84"/>
                    <a:pt x="379" y="19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E72928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6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94133" y="1081702"/>
            <a:ext cx="2004483" cy="352420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035987" y="2205391"/>
            <a:ext cx="1885207" cy="2663899"/>
            <a:chOff x="3709988" y="443215"/>
            <a:chExt cx="2070100" cy="2925159"/>
          </a:xfrm>
        </p:grpSpPr>
        <p:sp>
          <p:nvSpPr>
            <p:cNvPr id="14" name="Freeform 16"/>
            <p:cNvSpPr>
              <a:spLocks noChangeArrowheads="1"/>
            </p:cNvSpPr>
            <p:nvPr/>
          </p:nvSpPr>
          <p:spPr bwMode="auto">
            <a:xfrm>
              <a:off x="4059239" y="443215"/>
              <a:ext cx="1308099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7" name="Freeform 17"/>
            <p:cNvSpPr>
              <a:spLocks noChangeArrowheads="1"/>
            </p:cNvSpPr>
            <p:nvPr/>
          </p:nvSpPr>
          <p:spPr bwMode="auto">
            <a:xfrm>
              <a:off x="4059239" y="2512711"/>
              <a:ext cx="1308099" cy="855663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9" name="Freeform 18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0" name="Freeform 19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21" name="Freeform 20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2" name="Picture Placeholder 22"/>
          <p:cNvSpPr>
            <a:spLocks noGrp="1"/>
          </p:cNvSpPr>
          <p:nvPr>
            <p:ph type="pic" sz="quarter" idx="19"/>
          </p:nvPr>
        </p:nvSpPr>
        <p:spPr>
          <a:xfrm>
            <a:off x="3179020" y="2759313"/>
            <a:ext cx="1541200" cy="154023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7285381" y="2205391"/>
            <a:ext cx="1885207" cy="2663899"/>
            <a:chOff x="3709988" y="443215"/>
            <a:chExt cx="2070100" cy="2925159"/>
          </a:xfrm>
        </p:grpSpPr>
        <p:sp>
          <p:nvSpPr>
            <p:cNvPr id="45" name="Freeform 16"/>
            <p:cNvSpPr>
              <a:spLocks noChangeArrowheads="1"/>
            </p:cNvSpPr>
            <p:nvPr/>
          </p:nvSpPr>
          <p:spPr bwMode="auto">
            <a:xfrm>
              <a:off x="4059239" y="443215"/>
              <a:ext cx="1308099" cy="854075"/>
            </a:xfrm>
            <a:custGeom>
              <a:avLst/>
              <a:gdLst>
                <a:gd name="T0" fmla="*/ 1815 w 3634"/>
                <a:gd name="T1" fmla="*/ 2370 h 2371"/>
                <a:gd name="T2" fmla="*/ 1815 w 3634"/>
                <a:gd name="T3" fmla="*/ 2370 h 2371"/>
                <a:gd name="T4" fmla="*/ 3633 w 3634"/>
                <a:gd name="T5" fmla="*/ 1979 h 2371"/>
                <a:gd name="T6" fmla="*/ 3289 w 3634"/>
                <a:gd name="T7" fmla="*/ 1336 h 2371"/>
                <a:gd name="T8" fmla="*/ 3218 w 3634"/>
                <a:gd name="T9" fmla="*/ 392 h 2371"/>
                <a:gd name="T10" fmla="*/ 2997 w 3634"/>
                <a:gd name="T11" fmla="*/ 115 h 2371"/>
                <a:gd name="T12" fmla="*/ 1832 w 3634"/>
                <a:gd name="T13" fmla="*/ 0 h 2371"/>
                <a:gd name="T14" fmla="*/ 1815 w 3634"/>
                <a:gd name="T15" fmla="*/ 0 h 2371"/>
                <a:gd name="T16" fmla="*/ 1798 w 3634"/>
                <a:gd name="T17" fmla="*/ 0 h 2371"/>
                <a:gd name="T18" fmla="*/ 644 w 3634"/>
                <a:gd name="T19" fmla="*/ 115 h 2371"/>
                <a:gd name="T20" fmla="*/ 415 w 3634"/>
                <a:gd name="T21" fmla="*/ 392 h 2371"/>
                <a:gd name="T22" fmla="*/ 349 w 3634"/>
                <a:gd name="T23" fmla="*/ 1336 h 2371"/>
                <a:gd name="T24" fmla="*/ 0 w 3634"/>
                <a:gd name="T25" fmla="*/ 1979 h 2371"/>
                <a:gd name="T26" fmla="*/ 1815 w 3634"/>
                <a:gd name="T27" fmla="*/ 2370 h 2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1">
                  <a:moveTo>
                    <a:pt x="1815" y="2370"/>
                  </a:moveTo>
                  <a:lnTo>
                    <a:pt x="1815" y="2370"/>
                  </a:lnTo>
                  <a:cubicBezTo>
                    <a:pt x="3633" y="1979"/>
                    <a:pt x="3633" y="1979"/>
                    <a:pt x="3633" y="1979"/>
                  </a:cubicBezTo>
                  <a:cubicBezTo>
                    <a:pt x="3405" y="1832"/>
                    <a:pt x="3314" y="1557"/>
                    <a:pt x="3289" y="1336"/>
                  </a:cubicBezTo>
                  <a:cubicBezTo>
                    <a:pt x="3257" y="1117"/>
                    <a:pt x="3233" y="562"/>
                    <a:pt x="3218" y="392"/>
                  </a:cubicBezTo>
                  <a:cubicBezTo>
                    <a:pt x="3201" y="221"/>
                    <a:pt x="3120" y="154"/>
                    <a:pt x="2997" y="115"/>
                  </a:cubicBezTo>
                  <a:cubicBezTo>
                    <a:pt x="2867" y="73"/>
                    <a:pt x="2329" y="0"/>
                    <a:pt x="1832" y="0"/>
                  </a:cubicBezTo>
                  <a:cubicBezTo>
                    <a:pt x="1823" y="0"/>
                    <a:pt x="1823" y="0"/>
                    <a:pt x="1815" y="0"/>
                  </a:cubicBezTo>
                  <a:cubicBezTo>
                    <a:pt x="1815" y="0"/>
                    <a:pt x="1808" y="0"/>
                    <a:pt x="1798" y="0"/>
                  </a:cubicBezTo>
                  <a:cubicBezTo>
                    <a:pt x="1302" y="0"/>
                    <a:pt x="764" y="73"/>
                    <a:pt x="644" y="115"/>
                  </a:cubicBezTo>
                  <a:cubicBezTo>
                    <a:pt x="521" y="154"/>
                    <a:pt x="430" y="221"/>
                    <a:pt x="415" y="392"/>
                  </a:cubicBezTo>
                  <a:cubicBezTo>
                    <a:pt x="398" y="562"/>
                    <a:pt x="373" y="1117"/>
                    <a:pt x="349" y="1336"/>
                  </a:cubicBezTo>
                  <a:cubicBezTo>
                    <a:pt x="324" y="1557"/>
                    <a:pt x="226" y="1832"/>
                    <a:pt x="0" y="1979"/>
                  </a:cubicBezTo>
                  <a:lnTo>
                    <a:pt x="1815" y="237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6" name="Freeform 17"/>
            <p:cNvSpPr>
              <a:spLocks noChangeArrowheads="1"/>
            </p:cNvSpPr>
            <p:nvPr/>
          </p:nvSpPr>
          <p:spPr bwMode="auto">
            <a:xfrm>
              <a:off x="4059239" y="2512711"/>
              <a:ext cx="1308099" cy="855663"/>
            </a:xfrm>
            <a:custGeom>
              <a:avLst/>
              <a:gdLst>
                <a:gd name="T0" fmla="*/ 1815 w 3634"/>
                <a:gd name="T1" fmla="*/ 0 h 2378"/>
                <a:gd name="T2" fmla="*/ 1815 w 3634"/>
                <a:gd name="T3" fmla="*/ 0 h 2378"/>
                <a:gd name="T4" fmla="*/ 0 w 3634"/>
                <a:gd name="T5" fmla="*/ 390 h 2378"/>
                <a:gd name="T6" fmla="*/ 349 w 3634"/>
                <a:gd name="T7" fmla="*/ 1034 h 2378"/>
                <a:gd name="T8" fmla="*/ 415 w 3634"/>
                <a:gd name="T9" fmla="*/ 1977 h 2378"/>
                <a:gd name="T10" fmla="*/ 644 w 3634"/>
                <a:gd name="T11" fmla="*/ 2262 h 2378"/>
                <a:gd name="T12" fmla="*/ 1798 w 3634"/>
                <a:gd name="T13" fmla="*/ 2377 h 2378"/>
                <a:gd name="T14" fmla="*/ 1815 w 3634"/>
                <a:gd name="T15" fmla="*/ 2377 h 2378"/>
                <a:gd name="T16" fmla="*/ 1832 w 3634"/>
                <a:gd name="T17" fmla="*/ 2377 h 2378"/>
                <a:gd name="T18" fmla="*/ 2997 w 3634"/>
                <a:gd name="T19" fmla="*/ 2262 h 2378"/>
                <a:gd name="T20" fmla="*/ 3218 w 3634"/>
                <a:gd name="T21" fmla="*/ 1977 h 2378"/>
                <a:gd name="T22" fmla="*/ 3289 w 3634"/>
                <a:gd name="T23" fmla="*/ 1034 h 2378"/>
                <a:gd name="T24" fmla="*/ 3633 w 3634"/>
                <a:gd name="T25" fmla="*/ 390 h 2378"/>
                <a:gd name="T26" fmla="*/ 1815 w 3634"/>
                <a:gd name="T27" fmla="*/ 0 h 2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34" h="2378">
                  <a:moveTo>
                    <a:pt x="1815" y="0"/>
                  </a:moveTo>
                  <a:lnTo>
                    <a:pt x="1815" y="0"/>
                  </a:lnTo>
                  <a:cubicBezTo>
                    <a:pt x="0" y="390"/>
                    <a:pt x="0" y="390"/>
                    <a:pt x="0" y="390"/>
                  </a:cubicBezTo>
                  <a:cubicBezTo>
                    <a:pt x="226" y="535"/>
                    <a:pt x="324" y="813"/>
                    <a:pt x="349" y="1034"/>
                  </a:cubicBezTo>
                  <a:cubicBezTo>
                    <a:pt x="373" y="1252"/>
                    <a:pt x="398" y="1808"/>
                    <a:pt x="415" y="1977"/>
                  </a:cubicBezTo>
                  <a:cubicBezTo>
                    <a:pt x="430" y="2149"/>
                    <a:pt x="521" y="2223"/>
                    <a:pt x="644" y="2262"/>
                  </a:cubicBezTo>
                  <a:cubicBezTo>
                    <a:pt x="764" y="2296"/>
                    <a:pt x="1302" y="2377"/>
                    <a:pt x="1798" y="2377"/>
                  </a:cubicBezTo>
                  <a:cubicBezTo>
                    <a:pt x="1808" y="2377"/>
                    <a:pt x="1815" y="2377"/>
                    <a:pt x="1815" y="2377"/>
                  </a:cubicBezTo>
                  <a:cubicBezTo>
                    <a:pt x="1823" y="2377"/>
                    <a:pt x="1823" y="2377"/>
                    <a:pt x="1832" y="2377"/>
                  </a:cubicBezTo>
                  <a:cubicBezTo>
                    <a:pt x="2329" y="2377"/>
                    <a:pt x="2867" y="2296"/>
                    <a:pt x="2997" y="2262"/>
                  </a:cubicBezTo>
                  <a:cubicBezTo>
                    <a:pt x="3120" y="2223"/>
                    <a:pt x="3201" y="2149"/>
                    <a:pt x="3218" y="1977"/>
                  </a:cubicBezTo>
                  <a:cubicBezTo>
                    <a:pt x="3233" y="1808"/>
                    <a:pt x="3257" y="1252"/>
                    <a:pt x="3289" y="1034"/>
                  </a:cubicBezTo>
                  <a:cubicBezTo>
                    <a:pt x="3314" y="813"/>
                    <a:pt x="3405" y="535"/>
                    <a:pt x="3633" y="390"/>
                  </a:cubicBezTo>
                  <a:lnTo>
                    <a:pt x="1815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7" name="Freeform 18"/>
            <p:cNvSpPr>
              <a:spLocks noChangeArrowheads="1"/>
            </p:cNvSpPr>
            <p:nvPr/>
          </p:nvSpPr>
          <p:spPr bwMode="auto">
            <a:xfrm>
              <a:off x="5572125" y="1709738"/>
              <a:ext cx="207963" cy="387350"/>
            </a:xfrm>
            <a:custGeom>
              <a:avLst/>
              <a:gdLst>
                <a:gd name="T0" fmla="*/ 577 w 578"/>
                <a:gd name="T1" fmla="*/ 179 h 1076"/>
                <a:gd name="T2" fmla="*/ 577 w 578"/>
                <a:gd name="T3" fmla="*/ 179 h 1076"/>
                <a:gd name="T4" fmla="*/ 528 w 578"/>
                <a:gd name="T5" fmla="*/ 179 h 1076"/>
                <a:gd name="T6" fmla="*/ 528 w 578"/>
                <a:gd name="T7" fmla="*/ 179 h 1076"/>
                <a:gd name="T8" fmla="*/ 481 w 578"/>
                <a:gd name="T9" fmla="*/ 179 h 1076"/>
                <a:gd name="T10" fmla="*/ 481 w 578"/>
                <a:gd name="T11" fmla="*/ 162 h 1076"/>
                <a:gd name="T12" fmla="*/ 398 w 578"/>
                <a:gd name="T13" fmla="*/ 73 h 1076"/>
                <a:gd name="T14" fmla="*/ 0 w 578"/>
                <a:gd name="T15" fmla="*/ 0 h 1076"/>
                <a:gd name="T16" fmla="*/ 0 w 578"/>
                <a:gd name="T17" fmla="*/ 326 h 1076"/>
                <a:gd name="T18" fmla="*/ 0 w 578"/>
                <a:gd name="T19" fmla="*/ 464 h 1076"/>
                <a:gd name="T20" fmla="*/ 0 w 578"/>
                <a:gd name="T21" fmla="*/ 611 h 1076"/>
                <a:gd name="T22" fmla="*/ 0 w 578"/>
                <a:gd name="T23" fmla="*/ 692 h 1076"/>
                <a:gd name="T24" fmla="*/ 0 w 578"/>
                <a:gd name="T25" fmla="*/ 1075 h 1076"/>
                <a:gd name="T26" fmla="*/ 398 w 578"/>
                <a:gd name="T27" fmla="*/ 1002 h 1076"/>
                <a:gd name="T28" fmla="*/ 481 w 578"/>
                <a:gd name="T29" fmla="*/ 911 h 1076"/>
                <a:gd name="T30" fmla="*/ 481 w 578"/>
                <a:gd name="T31" fmla="*/ 896 h 1076"/>
                <a:gd name="T32" fmla="*/ 528 w 578"/>
                <a:gd name="T33" fmla="*/ 896 h 1076"/>
                <a:gd name="T34" fmla="*/ 528 w 578"/>
                <a:gd name="T35" fmla="*/ 896 h 1076"/>
                <a:gd name="T36" fmla="*/ 577 w 578"/>
                <a:gd name="T37" fmla="*/ 896 h 1076"/>
                <a:gd name="T38" fmla="*/ 577 w 578"/>
                <a:gd name="T39" fmla="*/ 179 h 1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8" h="1076">
                  <a:moveTo>
                    <a:pt x="577" y="179"/>
                  </a:moveTo>
                  <a:lnTo>
                    <a:pt x="577" y="179"/>
                  </a:lnTo>
                  <a:cubicBezTo>
                    <a:pt x="528" y="179"/>
                    <a:pt x="528" y="179"/>
                    <a:pt x="528" y="179"/>
                  </a:cubicBezTo>
                  <a:lnTo>
                    <a:pt x="528" y="179"/>
                  </a:lnTo>
                  <a:cubicBezTo>
                    <a:pt x="481" y="179"/>
                    <a:pt x="481" y="179"/>
                    <a:pt x="481" y="179"/>
                  </a:cubicBezTo>
                  <a:cubicBezTo>
                    <a:pt x="481" y="162"/>
                    <a:pt x="481" y="162"/>
                    <a:pt x="481" y="162"/>
                  </a:cubicBezTo>
                  <a:cubicBezTo>
                    <a:pt x="481" y="113"/>
                    <a:pt x="398" y="73"/>
                    <a:pt x="398" y="7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611"/>
                    <a:pt x="0" y="611"/>
                    <a:pt x="0" y="611"/>
                  </a:cubicBezTo>
                  <a:cubicBezTo>
                    <a:pt x="0" y="692"/>
                    <a:pt x="0" y="692"/>
                    <a:pt x="0" y="692"/>
                  </a:cubicBezTo>
                  <a:cubicBezTo>
                    <a:pt x="0" y="1075"/>
                    <a:pt x="0" y="1075"/>
                    <a:pt x="0" y="1075"/>
                  </a:cubicBezTo>
                  <a:cubicBezTo>
                    <a:pt x="398" y="1002"/>
                    <a:pt x="398" y="1002"/>
                    <a:pt x="398" y="1002"/>
                  </a:cubicBezTo>
                  <a:cubicBezTo>
                    <a:pt x="398" y="1002"/>
                    <a:pt x="481" y="960"/>
                    <a:pt x="481" y="911"/>
                  </a:cubicBezTo>
                  <a:cubicBezTo>
                    <a:pt x="481" y="896"/>
                    <a:pt x="481" y="896"/>
                    <a:pt x="481" y="896"/>
                  </a:cubicBezTo>
                  <a:cubicBezTo>
                    <a:pt x="528" y="896"/>
                    <a:pt x="528" y="896"/>
                    <a:pt x="528" y="896"/>
                  </a:cubicBezTo>
                  <a:lnTo>
                    <a:pt x="528" y="896"/>
                  </a:lnTo>
                  <a:cubicBezTo>
                    <a:pt x="577" y="896"/>
                    <a:pt x="577" y="896"/>
                    <a:pt x="577" y="896"/>
                  </a:cubicBezTo>
                  <a:lnTo>
                    <a:pt x="577" y="179"/>
                  </a:lnTo>
                </a:path>
              </a:pathLst>
            </a:custGeom>
            <a:solidFill>
              <a:srgbClr val="989898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8" name="Freeform 19"/>
            <p:cNvSpPr>
              <a:spLocks noChangeArrowheads="1"/>
            </p:cNvSpPr>
            <p:nvPr/>
          </p:nvSpPr>
          <p:spPr bwMode="auto">
            <a:xfrm>
              <a:off x="3709988" y="903288"/>
              <a:ext cx="2000250" cy="2000250"/>
            </a:xfrm>
            <a:custGeom>
              <a:avLst/>
              <a:gdLst>
                <a:gd name="T0" fmla="*/ 2778 w 5557"/>
                <a:gd name="T1" fmla="*/ 0 h 5556"/>
                <a:gd name="T2" fmla="*/ 2778 w 5557"/>
                <a:gd name="T3" fmla="*/ 0 h 5556"/>
                <a:gd name="T4" fmla="*/ 0 w 5557"/>
                <a:gd name="T5" fmla="*/ 2778 h 5556"/>
                <a:gd name="T6" fmla="*/ 2778 w 5557"/>
                <a:gd name="T7" fmla="*/ 5555 h 5556"/>
                <a:gd name="T8" fmla="*/ 5556 w 5557"/>
                <a:gd name="T9" fmla="*/ 2778 h 5556"/>
                <a:gd name="T10" fmla="*/ 2778 w 5557"/>
                <a:gd name="T11" fmla="*/ 0 h 5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57" h="5556">
                  <a:moveTo>
                    <a:pt x="2778" y="0"/>
                  </a:moveTo>
                  <a:lnTo>
                    <a:pt x="2778" y="0"/>
                  </a:lnTo>
                  <a:cubicBezTo>
                    <a:pt x="1238" y="0"/>
                    <a:pt x="0" y="1245"/>
                    <a:pt x="0" y="2778"/>
                  </a:cubicBezTo>
                  <a:cubicBezTo>
                    <a:pt x="0" y="4308"/>
                    <a:pt x="1238" y="5555"/>
                    <a:pt x="2778" y="5555"/>
                  </a:cubicBezTo>
                  <a:cubicBezTo>
                    <a:pt x="4308" y="5555"/>
                    <a:pt x="5556" y="4308"/>
                    <a:pt x="5556" y="2778"/>
                  </a:cubicBezTo>
                  <a:cubicBezTo>
                    <a:pt x="5556" y="1245"/>
                    <a:pt x="4308" y="0"/>
                    <a:pt x="2778" y="0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49" name="Freeform 20"/>
            <p:cNvSpPr>
              <a:spLocks noChangeArrowheads="1"/>
            </p:cNvSpPr>
            <p:nvPr/>
          </p:nvSpPr>
          <p:spPr bwMode="auto">
            <a:xfrm>
              <a:off x="3787775" y="981075"/>
              <a:ext cx="1843088" cy="1841500"/>
            </a:xfrm>
            <a:custGeom>
              <a:avLst/>
              <a:gdLst>
                <a:gd name="T0" fmla="*/ 2560 w 5118"/>
                <a:gd name="T1" fmla="*/ 197 h 5117"/>
                <a:gd name="T2" fmla="*/ 2560 w 5118"/>
                <a:gd name="T3" fmla="*/ 197 h 5117"/>
                <a:gd name="T4" fmla="*/ 4923 w 5118"/>
                <a:gd name="T5" fmla="*/ 2560 h 5117"/>
                <a:gd name="T6" fmla="*/ 2560 w 5118"/>
                <a:gd name="T7" fmla="*/ 4922 h 5117"/>
                <a:gd name="T8" fmla="*/ 197 w 5118"/>
                <a:gd name="T9" fmla="*/ 2560 h 5117"/>
                <a:gd name="T10" fmla="*/ 2560 w 5118"/>
                <a:gd name="T11" fmla="*/ 197 h 5117"/>
                <a:gd name="T12" fmla="*/ 2560 w 5118"/>
                <a:gd name="T13" fmla="*/ 0 h 5117"/>
                <a:gd name="T14" fmla="*/ 2560 w 5118"/>
                <a:gd name="T15" fmla="*/ 0 h 5117"/>
                <a:gd name="T16" fmla="*/ 1565 w 5118"/>
                <a:gd name="T17" fmla="*/ 204 h 5117"/>
                <a:gd name="T18" fmla="*/ 752 w 5118"/>
                <a:gd name="T19" fmla="*/ 752 h 5117"/>
                <a:gd name="T20" fmla="*/ 197 w 5118"/>
                <a:gd name="T21" fmla="*/ 1565 h 5117"/>
                <a:gd name="T22" fmla="*/ 0 w 5118"/>
                <a:gd name="T23" fmla="*/ 2560 h 5117"/>
                <a:gd name="T24" fmla="*/ 197 w 5118"/>
                <a:gd name="T25" fmla="*/ 3552 h 5117"/>
                <a:gd name="T26" fmla="*/ 752 w 5118"/>
                <a:gd name="T27" fmla="*/ 4367 h 5117"/>
                <a:gd name="T28" fmla="*/ 1565 w 5118"/>
                <a:gd name="T29" fmla="*/ 4912 h 5117"/>
                <a:gd name="T30" fmla="*/ 2560 w 5118"/>
                <a:gd name="T31" fmla="*/ 5116 h 5117"/>
                <a:gd name="T32" fmla="*/ 3552 w 5118"/>
                <a:gd name="T33" fmla="*/ 4912 h 5117"/>
                <a:gd name="T34" fmla="*/ 4368 w 5118"/>
                <a:gd name="T35" fmla="*/ 4367 h 5117"/>
                <a:gd name="T36" fmla="*/ 4913 w 5118"/>
                <a:gd name="T37" fmla="*/ 3552 h 5117"/>
                <a:gd name="T38" fmla="*/ 5117 w 5118"/>
                <a:gd name="T39" fmla="*/ 2560 h 5117"/>
                <a:gd name="T40" fmla="*/ 4913 w 5118"/>
                <a:gd name="T41" fmla="*/ 1565 h 5117"/>
                <a:gd name="T42" fmla="*/ 4368 w 5118"/>
                <a:gd name="T43" fmla="*/ 752 h 5117"/>
                <a:gd name="T44" fmla="*/ 3552 w 5118"/>
                <a:gd name="T45" fmla="*/ 204 h 5117"/>
                <a:gd name="T46" fmla="*/ 2560 w 5118"/>
                <a:gd name="T47" fmla="*/ 0 h 5117"/>
                <a:gd name="T48" fmla="*/ 2560 w 5118"/>
                <a:gd name="T49" fmla="*/ 197 h 5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18" h="5117">
                  <a:moveTo>
                    <a:pt x="2560" y="197"/>
                  </a:moveTo>
                  <a:lnTo>
                    <a:pt x="2560" y="197"/>
                  </a:lnTo>
                  <a:cubicBezTo>
                    <a:pt x="3862" y="197"/>
                    <a:pt x="4923" y="1255"/>
                    <a:pt x="4923" y="2560"/>
                  </a:cubicBezTo>
                  <a:cubicBezTo>
                    <a:pt x="4923" y="3861"/>
                    <a:pt x="3862" y="4922"/>
                    <a:pt x="2560" y="4922"/>
                  </a:cubicBezTo>
                  <a:cubicBezTo>
                    <a:pt x="1256" y="4922"/>
                    <a:pt x="197" y="3861"/>
                    <a:pt x="197" y="2560"/>
                  </a:cubicBezTo>
                  <a:cubicBezTo>
                    <a:pt x="197" y="1255"/>
                    <a:pt x="1256" y="197"/>
                    <a:pt x="2560" y="197"/>
                  </a:cubicBezTo>
                  <a:lnTo>
                    <a:pt x="2560" y="0"/>
                  </a:lnTo>
                  <a:lnTo>
                    <a:pt x="2560" y="0"/>
                  </a:lnTo>
                  <a:cubicBezTo>
                    <a:pt x="2209" y="0"/>
                    <a:pt x="1875" y="67"/>
                    <a:pt x="1565" y="204"/>
                  </a:cubicBezTo>
                  <a:cubicBezTo>
                    <a:pt x="1256" y="334"/>
                    <a:pt x="988" y="514"/>
                    <a:pt x="752" y="752"/>
                  </a:cubicBezTo>
                  <a:cubicBezTo>
                    <a:pt x="514" y="988"/>
                    <a:pt x="327" y="1255"/>
                    <a:pt x="197" y="1565"/>
                  </a:cubicBezTo>
                  <a:cubicBezTo>
                    <a:pt x="67" y="1884"/>
                    <a:pt x="0" y="2218"/>
                    <a:pt x="0" y="2560"/>
                  </a:cubicBezTo>
                  <a:cubicBezTo>
                    <a:pt x="0" y="2901"/>
                    <a:pt x="67" y="3242"/>
                    <a:pt x="197" y="3552"/>
                  </a:cubicBezTo>
                  <a:cubicBezTo>
                    <a:pt x="327" y="3861"/>
                    <a:pt x="514" y="4131"/>
                    <a:pt x="752" y="4367"/>
                  </a:cubicBezTo>
                  <a:cubicBezTo>
                    <a:pt x="988" y="4603"/>
                    <a:pt x="1256" y="4782"/>
                    <a:pt x="1565" y="4912"/>
                  </a:cubicBezTo>
                  <a:cubicBezTo>
                    <a:pt x="1875" y="5052"/>
                    <a:pt x="2209" y="5116"/>
                    <a:pt x="2560" y="5116"/>
                  </a:cubicBezTo>
                  <a:cubicBezTo>
                    <a:pt x="2901" y="5116"/>
                    <a:pt x="3235" y="5052"/>
                    <a:pt x="3552" y="4912"/>
                  </a:cubicBezTo>
                  <a:cubicBezTo>
                    <a:pt x="3854" y="4782"/>
                    <a:pt x="4132" y="4603"/>
                    <a:pt x="4368" y="4367"/>
                  </a:cubicBezTo>
                  <a:cubicBezTo>
                    <a:pt x="4604" y="4131"/>
                    <a:pt x="4783" y="3861"/>
                    <a:pt x="4913" y="3552"/>
                  </a:cubicBezTo>
                  <a:cubicBezTo>
                    <a:pt x="5043" y="3242"/>
                    <a:pt x="5117" y="2901"/>
                    <a:pt x="5117" y="2560"/>
                  </a:cubicBezTo>
                  <a:cubicBezTo>
                    <a:pt x="5117" y="2218"/>
                    <a:pt x="5043" y="1884"/>
                    <a:pt x="4913" y="1565"/>
                  </a:cubicBezTo>
                  <a:cubicBezTo>
                    <a:pt x="4783" y="1255"/>
                    <a:pt x="4604" y="988"/>
                    <a:pt x="4368" y="752"/>
                  </a:cubicBezTo>
                  <a:cubicBezTo>
                    <a:pt x="4132" y="514"/>
                    <a:pt x="3854" y="334"/>
                    <a:pt x="3552" y="204"/>
                  </a:cubicBezTo>
                  <a:cubicBezTo>
                    <a:pt x="3235" y="67"/>
                    <a:pt x="2901" y="0"/>
                    <a:pt x="2560" y="0"/>
                  </a:cubicBezTo>
                  <a:lnTo>
                    <a:pt x="2560" y="19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50" name="Picture Placeholder 22"/>
          <p:cNvSpPr>
            <a:spLocks noGrp="1"/>
          </p:cNvSpPr>
          <p:nvPr>
            <p:ph type="pic" sz="quarter" idx="23"/>
          </p:nvPr>
        </p:nvSpPr>
        <p:spPr>
          <a:xfrm>
            <a:off x="7428413" y="2759313"/>
            <a:ext cx="1541200" cy="1540239"/>
          </a:xfrm>
          <a:prstGeom prst="ellipse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276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00"/>
                            </p:stCondLst>
                            <p:childTnLst>
                              <p:par>
                                <p:cTn id="2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1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/>
      <p:bldP spid="65" grpId="0"/>
      <p:bldP spid="22" grpId="0"/>
      <p:bldP spid="50" grpId="0"/>
    </p:bld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6" y="5223703"/>
            <a:ext cx="9160031" cy="86829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021453" y="118523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019977" y="60411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623999" y="2227610"/>
            <a:ext cx="3004045" cy="4455972"/>
            <a:chOff x="1463675" y="1554163"/>
            <a:chExt cx="2998788" cy="4448175"/>
          </a:xfrm>
        </p:grpSpPr>
        <p:sp>
          <p:nvSpPr>
            <p:cNvPr id="11" name="Freeform 1"/>
            <p:cNvSpPr>
              <a:spLocks noChangeArrowheads="1"/>
            </p:cNvSpPr>
            <p:nvPr/>
          </p:nvSpPr>
          <p:spPr bwMode="auto">
            <a:xfrm>
              <a:off x="4443413" y="2308225"/>
              <a:ext cx="19050" cy="252413"/>
            </a:xfrm>
            <a:custGeom>
              <a:avLst/>
              <a:gdLst>
                <a:gd name="T0" fmla="*/ 0 w 54"/>
                <a:gd name="T1" fmla="*/ 31 h 702"/>
                <a:gd name="T2" fmla="*/ 0 w 54"/>
                <a:gd name="T3" fmla="*/ 31 h 702"/>
                <a:gd name="T4" fmla="*/ 32 w 54"/>
                <a:gd name="T5" fmla="*/ 0 h 702"/>
                <a:gd name="T6" fmla="*/ 32 w 54"/>
                <a:gd name="T7" fmla="*/ 0 h 702"/>
                <a:gd name="T8" fmla="*/ 53 w 54"/>
                <a:gd name="T9" fmla="*/ 31 h 702"/>
                <a:gd name="T10" fmla="*/ 53 w 54"/>
                <a:gd name="T11" fmla="*/ 669 h 702"/>
                <a:gd name="T12" fmla="*/ 32 w 54"/>
                <a:gd name="T13" fmla="*/ 701 h 702"/>
                <a:gd name="T14" fmla="*/ 32 w 54"/>
                <a:gd name="T15" fmla="*/ 701 h 702"/>
                <a:gd name="T16" fmla="*/ 0 w 54"/>
                <a:gd name="T17" fmla="*/ 669 h 702"/>
                <a:gd name="T18" fmla="*/ 0 w 54"/>
                <a:gd name="T19" fmla="*/ 31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702">
                  <a:moveTo>
                    <a:pt x="0" y="31"/>
                  </a:moveTo>
                  <a:lnTo>
                    <a:pt x="0" y="31"/>
                  </a:lnTo>
                  <a:cubicBezTo>
                    <a:pt x="0" y="10"/>
                    <a:pt x="10" y="0"/>
                    <a:pt x="32" y="0"/>
                  </a:cubicBezTo>
                  <a:lnTo>
                    <a:pt x="32" y="0"/>
                  </a:lnTo>
                  <a:cubicBezTo>
                    <a:pt x="42" y="0"/>
                    <a:pt x="53" y="10"/>
                    <a:pt x="53" y="31"/>
                  </a:cubicBezTo>
                  <a:cubicBezTo>
                    <a:pt x="53" y="669"/>
                    <a:pt x="53" y="669"/>
                    <a:pt x="53" y="669"/>
                  </a:cubicBezTo>
                  <a:cubicBezTo>
                    <a:pt x="53" y="690"/>
                    <a:pt x="42" y="701"/>
                    <a:pt x="32" y="701"/>
                  </a:cubicBezTo>
                  <a:lnTo>
                    <a:pt x="32" y="701"/>
                  </a:lnTo>
                  <a:cubicBezTo>
                    <a:pt x="10" y="701"/>
                    <a:pt x="0" y="690"/>
                    <a:pt x="0" y="669"/>
                  </a:cubicBezTo>
                  <a:lnTo>
                    <a:pt x="0" y="31"/>
                  </a:lnTo>
                </a:path>
              </a:pathLst>
            </a:custGeom>
            <a:solidFill>
              <a:srgbClr val="2A2E3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2" name="Freeform 2"/>
            <p:cNvSpPr>
              <a:spLocks noChangeArrowheads="1"/>
            </p:cNvSpPr>
            <p:nvPr/>
          </p:nvSpPr>
          <p:spPr bwMode="auto">
            <a:xfrm>
              <a:off x="4443413" y="2609850"/>
              <a:ext cx="19050" cy="252413"/>
            </a:xfrm>
            <a:custGeom>
              <a:avLst/>
              <a:gdLst>
                <a:gd name="T0" fmla="*/ 0 w 54"/>
                <a:gd name="T1" fmla="*/ 32 h 702"/>
                <a:gd name="T2" fmla="*/ 0 w 54"/>
                <a:gd name="T3" fmla="*/ 32 h 702"/>
                <a:gd name="T4" fmla="*/ 32 w 54"/>
                <a:gd name="T5" fmla="*/ 0 h 702"/>
                <a:gd name="T6" fmla="*/ 32 w 54"/>
                <a:gd name="T7" fmla="*/ 0 h 702"/>
                <a:gd name="T8" fmla="*/ 53 w 54"/>
                <a:gd name="T9" fmla="*/ 32 h 702"/>
                <a:gd name="T10" fmla="*/ 53 w 54"/>
                <a:gd name="T11" fmla="*/ 659 h 702"/>
                <a:gd name="T12" fmla="*/ 32 w 54"/>
                <a:gd name="T13" fmla="*/ 701 h 702"/>
                <a:gd name="T14" fmla="*/ 32 w 54"/>
                <a:gd name="T15" fmla="*/ 701 h 702"/>
                <a:gd name="T16" fmla="*/ 0 w 54"/>
                <a:gd name="T17" fmla="*/ 659 h 702"/>
                <a:gd name="T18" fmla="*/ 0 w 54"/>
                <a:gd name="T19" fmla="*/ 32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702">
                  <a:moveTo>
                    <a:pt x="0" y="32"/>
                  </a:moveTo>
                  <a:lnTo>
                    <a:pt x="0" y="32"/>
                  </a:lnTo>
                  <a:cubicBezTo>
                    <a:pt x="0" y="11"/>
                    <a:pt x="10" y="0"/>
                    <a:pt x="32" y="0"/>
                  </a:cubicBezTo>
                  <a:lnTo>
                    <a:pt x="32" y="0"/>
                  </a:lnTo>
                  <a:cubicBezTo>
                    <a:pt x="42" y="0"/>
                    <a:pt x="53" y="11"/>
                    <a:pt x="53" y="32"/>
                  </a:cubicBezTo>
                  <a:cubicBezTo>
                    <a:pt x="53" y="659"/>
                    <a:pt x="53" y="659"/>
                    <a:pt x="53" y="659"/>
                  </a:cubicBezTo>
                  <a:cubicBezTo>
                    <a:pt x="53" y="680"/>
                    <a:pt x="42" y="701"/>
                    <a:pt x="32" y="701"/>
                  </a:cubicBezTo>
                  <a:lnTo>
                    <a:pt x="32" y="701"/>
                  </a:lnTo>
                  <a:cubicBezTo>
                    <a:pt x="10" y="701"/>
                    <a:pt x="0" y="680"/>
                    <a:pt x="0" y="659"/>
                  </a:cubicBezTo>
                  <a:lnTo>
                    <a:pt x="0" y="32"/>
                  </a:lnTo>
                </a:path>
              </a:pathLst>
            </a:custGeom>
            <a:solidFill>
              <a:srgbClr val="2A2E3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3" name="Freeform 3"/>
            <p:cNvSpPr>
              <a:spLocks noChangeArrowheads="1"/>
            </p:cNvSpPr>
            <p:nvPr/>
          </p:nvSpPr>
          <p:spPr bwMode="auto">
            <a:xfrm>
              <a:off x="1474788" y="1565275"/>
              <a:ext cx="2965450" cy="4425950"/>
            </a:xfrm>
            <a:custGeom>
              <a:avLst/>
              <a:gdLst>
                <a:gd name="T0" fmla="*/ 8235 w 8236"/>
                <a:gd name="T1" fmla="*/ 11741 h 12294"/>
                <a:gd name="T2" fmla="*/ 8235 w 8236"/>
                <a:gd name="T3" fmla="*/ 11741 h 12294"/>
                <a:gd name="T4" fmla="*/ 7683 w 8236"/>
                <a:gd name="T5" fmla="*/ 12293 h 12294"/>
                <a:gd name="T6" fmla="*/ 563 w 8236"/>
                <a:gd name="T7" fmla="*/ 12293 h 12294"/>
                <a:gd name="T8" fmla="*/ 0 w 8236"/>
                <a:gd name="T9" fmla="*/ 11741 h 12294"/>
                <a:gd name="T10" fmla="*/ 0 w 8236"/>
                <a:gd name="T11" fmla="*/ 553 h 12294"/>
                <a:gd name="T12" fmla="*/ 563 w 8236"/>
                <a:gd name="T13" fmla="*/ 0 h 12294"/>
                <a:gd name="T14" fmla="*/ 7683 w 8236"/>
                <a:gd name="T15" fmla="*/ 0 h 12294"/>
                <a:gd name="T16" fmla="*/ 8235 w 8236"/>
                <a:gd name="T17" fmla="*/ 553 h 12294"/>
                <a:gd name="T18" fmla="*/ 8235 w 8236"/>
                <a:gd name="T19" fmla="*/ 11741 h 1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36" h="12294">
                  <a:moveTo>
                    <a:pt x="8235" y="11741"/>
                  </a:moveTo>
                  <a:lnTo>
                    <a:pt x="8235" y="11741"/>
                  </a:lnTo>
                  <a:cubicBezTo>
                    <a:pt x="8235" y="12049"/>
                    <a:pt x="7991" y="12293"/>
                    <a:pt x="7683" y="12293"/>
                  </a:cubicBezTo>
                  <a:cubicBezTo>
                    <a:pt x="563" y="12293"/>
                    <a:pt x="563" y="12293"/>
                    <a:pt x="563" y="12293"/>
                  </a:cubicBezTo>
                  <a:cubicBezTo>
                    <a:pt x="255" y="12293"/>
                    <a:pt x="0" y="12049"/>
                    <a:pt x="0" y="11741"/>
                  </a:cubicBezTo>
                  <a:cubicBezTo>
                    <a:pt x="0" y="553"/>
                    <a:pt x="0" y="553"/>
                    <a:pt x="0" y="553"/>
                  </a:cubicBezTo>
                  <a:cubicBezTo>
                    <a:pt x="0" y="255"/>
                    <a:pt x="255" y="0"/>
                    <a:pt x="563" y="0"/>
                  </a:cubicBezTo>
                  <a:cubicBezTo>
                    <a:pt x="7683" y="0"/>
                    <a:pt x="7683" y="0"/>
                    <a:pt x="7683" y="0"/>
                  </a:cubicBezTo>
                  <a:cubicBezTo>
                    <a:pt x="7991" y="0"/>
                    <a:pt x="8235" y="255"/>
                    <a:pt x="8235" y="553"/>
                  </a:cubicBezTo>
                  <a:lnTo>
                    <a:pt x="8235" y="11741"/>
                  </a:lnTo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4" name="Freeform 4"/>
            <p:cNvSpPr>
              <a:spLocks noChangeArrowheads="1"/>
            </p:cNvSpPr>
            <p:nvPr/>
          </p:nvSpPr>
          <p:spPr bwMode="auto">
            <a:xfrm>
              <a:off x="1463675" y="1554163"/>
              <a:ext cx="2987675" cy="4448175"/>
            </a:xfrm>
            <a:custGeom>
              <a:avLst/>
              <a:gdLst>
                <a:gd name="T0" fmla="*/ 7715 w 8300"/>
                <a:gd name="T1" fmla="*/ 12357 h 12358"/>
                <a:gd name="T2" fmla="*/ 7715 w 8300"/>
                <a:gd name="T3" fmla="*/ 12357 h 12358"/>
                <a:gd name="T4" fmla="*/ 595 w 8300"/>
                <a:gd name="T5" fmla="*/ 12357 h 12358"/>
                <a:gd name="T6" fmla="*/ 0 w 8300"/>
                <a:gd name="T7" fmla="*/ 11773 h 12358"/>
                <a:gd name="T8" fmla="*/ 0 w 8300"/>
                <a:gd name="T9" fmla="*/ 585 h 12358"/>
                <a:gd name="T10" fmla="*/ 595 w 8300"/>
                <a:gd name="T11" fmla="*/ 0 h 12358"/>
                <a:gd name="T12" fmla="*/ 7715 w 8300"/>
                <a:gd name="T13" fmla="*/ 0 h 12358"/>
                <a:gd name="T14" fmla="*/ 8299 w 8300"/>
                <a:gd name="T15" fmla="*/ 585 h 12358"/>
                <a:gd name="T16" fmla="*/ 8299 w 8300"/>
                <a:gd name="T17" fmla="*/ 11773 h 12358"/>
                <a:gd name="T18" fmla="*/ 7715 w 8300"/>
                <a:gd name="T19" fmla="*/ 12357 h 12358"/>
                <a:gd name="T20" fmla="*/ 595 w 8300"/>
                <a:gd name="T21" fmla="*/ 64 h 12358"/>
                <a:gd name="T22" fmla="*/ 595 w 8300"/>
                <a:gd name="T23" fmla="*/ 64 h 12358"/>
                <a:gd name="T24" fmla="*/ 64 w 8300"/>
                <a:gd name="T25" fmla="*/ 585 h 12358"/>
                <a:gd name="T26" fmla="*/ 64 w 8300"/>
                <a:gd name="T27" fmla="*/ 11773 h 12358"/>
                <a:gd name="T28" fmla="*/ 595 w 8300"/>
                <a:gd name="T29" fmla="*/ 12294 h 12358"/>
                <a:gd name="T30" fmla="*/ 7715 w 8300"/>
                <a:gd name="T31" fmla="*/ 12294 h 12358"/>
                <a:gd name="T32" fmla="*/ 8246 w 8300"/>
                <a:gd name="T33" fmla="*/ 11773 h 12358"/>
                <a:gd name="T34" fmla="*/ 8246 w 8300"/>
                <a:gd name="T35" fmla="*/ 585 h 12358"/>
                <a:gd name="T36" fmla="*/ 7715 w 8300"/>
                <a:gd name="T37" fmla="*/ 64 h 12358"/>
                <a:gd name="T38" fmla="*/ 595 w 8300"/>
                <a:gd name="T39" fmla="*/ 64 h 1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300" h="12358">
                  <a:moveTo>
                    <a:pt x="7715" y="12357"/>
                  </a:moveTo>
                  <a:lnTo>
                    <a:pt x="7715" y="12357"/>
                  </a:lnTo>
                  <a:cubicBezTo>
                    <a:pt x="595" y="12357"/>
                    <a:pt x="595" y="12357"/>
                    <a:pt x="595" y="12357"/>
                  </a:cubicBezTo>
                  <a:cubicBezTo>
                    <a:pt x="266" y="12357"/>
                    <a:pt x="0" y="12092"/>
                    <a:pt x="0" y="11773"/>
                  </a:cubicBezTo>
                  <a:cubicBezTo>
                    <a:pt x="0" y="585"/>
                    <a:pt x="0" y="585"/>
                    <a:pt x="0" y="585"/>
                  </a:cubicBezTo>
                  <a:cubicBezTo>
                    <a:pt x="0" y="266"/>
                    <a:pt x="266" y="0"/>
                    <a:pt x="595" y="0"/>
                  </a:cubicBezTo>
                  <a:cubicBezTo>
                    <a:pt x="7715" y="0"/>
                    <a:pt x="7715" y="0"/>
                    <a:pt x="7715" y="0"/>
                  </a:cubicBezTo>
                  <a:cubicBezTo>
                    <a:pt x="8044" y="0"/>
                    <a:pt x="8299" y="266"/>
                    <a:pt x="8299" y="585"/>
                  </a:cubicBezTo>
                  <a:cubicBezTo>
                    <a:pt x="8299" y="11773"/>
                    <a:pt x="8299" y="11773"/>
                    <a:pt x="8299" y="11773"/>
                  </a:cubicBezTo>
                  <a:cubicBezTo>
                    <a:pt x="8299" y="12092"/>
                    <a:pt x="8044" y="12357"/>
                    <a:pt x="7715" y="12357"/>
                  </a:cubicBezTo>
                  <a:close/>
                  <a:moveTo>
                    <a:pt x="595" y="64"/>
                  </a:moveTo>
                  <a:lnTo>
                    <a:pt x="595" y="64"/>
                  </a:lnTo>
                  <a:cubicBezTo>
                    <a:pt x="298" y="64"/>
                    <a:pt x="64" y="298"/>
                    <a:pt x="64" y="585"/>
                  </a:cubicBezTo>
                  <a:cubicBezTo>
                    <a:pt x="64" y="11773"/>
                    <a:pt x="64" y="11773"/>
                    <a:pt x="64" y="11773"/>
                  </a:cubicBezTo>
                  <a:cubicBezTo>
                    <a:pt x="64" y="12060"/>
                    <a:pt x="298" y="12294"/>
                    <a:pt x="595" y="12294"/>
                  </a:cubicBezTo>
                  <a:cubicBezTo>
                    <a:pt x="7715" y="12294"/>
                    <a:pt x="7715" y="12294"/>
                    <a:pt x="7715" y="12294"/>
                  </a:cubicBezTo>
                  <a:cubicBezTo>
                    <a:pt x="8001" y="12294"/>
                    <a:pt x="8246" y="12060"/>
                    <a:pt x="8246" y="11773"/>
                  </a:cubicBezTo>
                  <a:cubicBezTo>
                    <a:pt x="8246" y="585"/>
                    <a:pt x="8246" y="585"/>
                    <a:pt x="8246" y="585"/>
                  </a:cubicBezTo>
                  <a:cubicBezTo>
                    <a:pt x="8246" y="298"/>
                    <a:pt x="8001" y="64"/>
                    <a:pt x="7715" y="64"/>
                  </a:cubicBezTo>
                  <a:cubicBezTo>
                    <a:pt x="595" y="64"/>
                    <a:pt x="595" y="64"/>
                    <a:pt x="595" y="64"/>
                  </a:cubicBezTo>
                  <a:close/>
                </a:path>
              </a:pathLst>
            </a:custGeom>
            <a:solidFill>
              <a:srgbClr val="2A2E3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5" name="Freeform 5"/>
            <p:cNvSpPr>
              <a:spLocks noChangeArrowheads="1"/>
            </p:cNvSpPr>
            <p:nvPr/>
          </p:nvSpPr>
          <p:spPr bwMode="auto">
            <a:xfrm>
              <a:off x="2847975" y="5673725"/>
              <a:ext cx="225425" cy="225425"/>
            </a:xfrm>
            <a:custGeom>
              <a:avLst/>
              <a:gdLst>
                <a:gd name="T0" fmla="*/ 627 w 628"/>
                <a:gd name="T1" fmla="*/ 308 h 627"/>
                <a:gd name="T2" fmla="*/ 627 w 628"/>
                <a:gd name="T3" fmla="*/ 308 h 627"/>
                <a:gd name="T4" fmla="*/ 318 w 628"/>
                <a:gd name="T5" fmla="*/ 626 h 627"/>
                <a:gd name="T6" fmla="*/ 0 w 628"/>
                <a:gd name="T7" fmla="*/ 308 h 627"/>
                <a:gd name="T8" fmla="*/ 318 w 628"/>
                <a:gd name="T9" fmla="*/ 0 h 627"/>
                <a:gd name="T10" fmla="*/ 627 w 628"/>
                <a:gd name="T11" fmla="*/ 308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8" h="627">
                  <a:moveTo>
                    <a:pt x="627" y="308"/>
                  </a:moveTo>
                  <a:lnTo>
                    <a:pt x="627" y="308"/>
                  </a:lnTo>
                  <a:cubicBezTo>
                    <a:pt x="627" y="488"/>
                    <a:pt x="488" y="626"/>
                    <a:pt x="318" y="626"/>
                  </a:cubicBezTo>
                  <a:cubicBezTo>
                    <a:pt x="138" y="626"/>
                    <a:pt x="0" y="488"/>
                    <a:pt x="0" y="308"/>
                  </a:cubicBezTo>
                  <a:cubicBezTo>
                    <a:pt x="0" y="138"/>
                    <a:pt x="138" y="0"/>
                    <a:pt x="318" y="0"/>
                  </a:cubicBezTo>
                  <a:cubicBezTo>
                    <a:pt x="488" y="0"/>
                    <a:pt x="627" y="138"/>
                    <a:pt x="627" y="308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6" name="Freeform 6"/>
            <p:cNvSpPr>
              <a:spLocks noChangeArrowheads="1"/>
            </p:cNvSpPr>
            <p:nvPr/>
          </p:nvSpPr>
          <p:spPr bwMode="auto">
            <a:xfrm>
              <a:off x="2916238" y="5738813"/>
              <a:ext cx="88900" cy="92075"/>
            </a:xfrm>
            <a:custGeom>
              <a:avLst/>
              <a:gdLst>
                <a:gd name="T0" fmla="*/ 191 w 245"/>
                <a:gd name="T1" fmla="*/ 255 h 256"/>
                <a:gd name="T2" fmla="*/ 191 w 245"/>
                <a:gd name="T3" fmla="*/ 255 h 256"/>
                <a:gd name="T4" fmla="*/ 53 w 245"/>
                <a:gd name="T5" fmla="*/ 255 h 256"/>
                <a:gd name="T6" fmla="*/ 0 w 245"/>
                <a:gd name="T7" fmla="*/ 202 h 256"/>
                <a:gd name="T8" fmla="*/ 0 w 245"/>
                <a:gd name="T9" fmla="*/ 53 h 256"/>
                <a:gd name="T10" fmla="*/ 53 w 245"/>
                <a:gd name="T11" fmla="*/ 0 h 256"/>
                <a:gd name="T12" fmla="*/ 191 w 245"/>
                <a:gd name="T13" fmla="*/ 0 h 256"/>
                <a:gd name="T14" fmla="*/ 244 w 245"/>
                <a:gd name="T15" fmla="*/ 53 h 256"/>
                <a:gd name="T16" fmla="*/ 244 w 245"/>
                <a:gd name="T17" fmla="*/ 202 h 256"/>
                <a:gd name="T18" fmla="*/ 191 w 245"/>
                <a:gd name="T19" fmla="*/ 255 h 256"/>
                <a:gd name="T20" fmla="*/ 53 w 245"/>
                <a:gd name="T21" fmla="*/ 21 h 256"/>
                <a:gd name="T22" fmla="*/ 53 w 245"/>
                <a:gd name="T23" fmla="*/ 21 h 256"/>
                <a:gd name="T24" fmla="*/ 21 w 245"/>
                <a:gd name="T25" fmla="*/ 53 h 256"/>
                <a:gd name="T26" fmla="*/ 21 w 245"/>
                <a:gd name="T27" fmla="*/ 202 h 256"/>
                <a:gd name="T28" fmla="*/ 53 w 245"/>
                <a:gd name="T29" fmla="*/ 234 h 256"/>
                <a:gd name="T30" fmla="*/ 191 w 245"/>
                <a:gd name="T31" fmla="*/ 234 h 256"/>
                <a:gd name="T32" fmla="*/ 223 w 245"/>
                <a:gd name="T33" fmla="*/ 202 h 256"/>
                <a:gd name="T34" fmla="*/ 223 w 245"/>
                <a:gd name="T35" fmla="*/ 53 h 256"/>
                <a:gd name="T36" fmla="*/ 191 w 245"/>
                <a:gd name="T37" fmla="*/ 21 h 256"/>
                <a:gd name="T38" fmla="*/ 53 w 245"/>
                <a:gd name="T39" fmla="*/ 21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5" h="256">
                  <a:moveTo>
                    <a:pt x="191" y="255"/>
                  </a:moveTo>
                  <a:lnTo>
                    <a:pt x="191" y="255"/>
                  </a:lnTo>
                  <a:cubicBezTo>
                    <a:pt x="53" y="255"/>
                    <a:pt x="53" y="255"/>
                    <a:pt x="53" y="255"/>
                  </a:cubicBezTo>
                  <a:cubicBezTo>
                    <a:pt x="21" y="255"/>
                    <a:pt x="0" y="234"/>
                    <a:pt x="0" y="20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32"/>
                    <a:pt x="21" y="0"/>
                    <a:pt x="53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223" y="0"/>
                    <a:pt x="244" y="32"/>
                    <a:pt x="244" y="5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4" y="234"/>
                    <a:pt x="223" y="255"/>
                    <a:pt x="191" y="255"/>
                  </a:cubicBezTo>
                  <a:close/>
                  <a:moveTo>
                    <a:pt x="53" y="21"/>
                  </a:moveTo>
                  <a:lnTo>
                    <a:pt x="53" y="21"/>
                  </a:lnTo>
                  <a:cubicBezTo>
                    <a:pt x="32" y="21"/>
                    <a:pt x="21" y="43"/>
                    <a:pt x="21" y="53"/>
                  </a:cubicBezTo>
                  <a:cubicBezTo>
                    <a:pt x="21" y="202"/>
                    <a:pt x="21" y="202"/>
                    <a:pt x="21" y="202"/>
                  </a:cubicBezTo>
                  <a:cubicBezTo>
                    <a:pt x="21" y="223"/>
                    <a:pt x="32" y="234"/>
                    <a:pt x="53" y="234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212" y="234"/>
                    <a:pt x="223" y="223"/>
                    <a:pt x="223" y="202"/>
                  </a:cubicBezTo>
                  <a:cubicBezTo>
                    <a:pt x="223" y="53"/>
                    <a:pt x="223" y="53"/>
                    <a:pt x="223" y="53"/>
                  </a:cubicBezTo>
                  <a:cubicBezTo>
                    <a:pt x="223" y="43"/>
                    <a:pt x="212" y="21"/>
                    <a:pt x="191" y="21"/>
                  </a:cubicBezTo>
                  <a:cubicBezTo>
                    <a:pt x="53" y="21"/>
                    <a:pt x="53" y="21"/>
                    <a:pt x="53" y="21"/>
                  </a:cubicBezTo>
                  <a:close/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7" name="Freeform 7"/>
            <p:cNvSpPr>
              <a:spLocks noChangeArrowheads="1"/>
            </p:cNvSpPr>
            <p:nvPr/>
          </p:nvSpPr>
          <p:spPr bwMode="auto">
            <a:xfrm>
              <a:off x="2940050" y="1757363"/>
              <a:ext cx="42863" cy="42862"/>
            </a:xfrm>
            <a:custGeom>
              <a:avLst/>
              <a:gdLst>
                <a:gd name="T0" fmla="*/ 117 w 118"/>
                <a:gd name="T1" fmla="*/ 53 h 118"/>
                <a:gd name="T2" fmla="*/ 117 w 118"/>
                <a:gd name="T3" fmla="*/ 53 h 118"/>
                <a:gd name="T4" fmla="*/ 63 w 118"/>
                <a:gd name="T5" fmla="*/ 117 h 118"/>
                <a:gd name="T6" fmla="*/ 0 w 118"/>
                <a:gd name="T7" fmla="*/ 53 h 118"/>
                <a:gd name="T8" fmla="*/ 63 w 118"/>
                <a:gd name="T9" fmla="*/ 0 h 118"/>
                <a:gd name="T10" fmla="*/ 117 w 118"/>
                <a:gd name="T11" fmla="*/ 5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117" y="53"/>
                  </a:moveTo>
                  <a:lnTo>
                    <a:pt x="117" y="53"/>
                  </a:lnTo>
                  <a:cubicBezTo>
                    <a:pt x="117" y="85"/>
                    <a:pt x="95" y="117"/>
                    <a:pt x="63" y="117"/>
                  </a:cubicBezTo>
                  <a:cubicBezTo>
                    <a:pt x="32" y="117"/>
                    <a:pt x="0" y="85"/>
                    <a:pt x="0" y="53"/>
                  </a:cubicBezTo>
                  <a:cubicBezTo>
                    <a:pt x="0" y="22"/>
                    <a:pt x="32" y="0"/>
                    <a:pt x="63" y="0"/>
                  </a:cubicBezTo>
                  <a:cubicBezTo>
                    <a:pt x="95" y="0"/>
                    <a:pt x="117" y="22"/>
                    <a:pt x="117" y="53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8" name="Freeform 8"/>
            <p:cNvSpPr>
              <a:spLocks noChangeArrowheads="1"/>
            </p:cNvSpPr>
            <p:nvPr/>
          </p:nvSpPr>
          <p:spPr bwMode="auto">
            <a:xfrm>
              <a:off x="1597025" y="1968500"/>
              <a:ext cx="2732088" cy="3611563"/>
            </a:xfrm>
            <a:custGeom>
              <a:avLst/>
              <a:gdLst>
                <a:gd name="T0" fmla="*/ 7587 w 7588"/>
                <a:gd name="T1" fmla="*/ 10030 h 10031"/>
                <a:gd name="T2" fmla="*/ 0 w 7588"/>
                <a:gd name="T3" fmla="*/ 10030 h 10031"/>
                <a:gd name="T4" fmla="*/ 0 w 7588"/>
                <a:gd name="T5" fmla="*/ 0 h 10031"/>
                <a:gd name="T6" fmla="*/ 7587 w 7588"/>
                <a:gd name="T7" fmla="*/ 0 h 10031"/>
                <a:gd name="T8" fmla="*/ 7587 w 7588"/>
                <a:gd name="T9" fmla="*/ 10030 h 10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88" h="10031">
                  <a:moveTo>
                    <a:pt x="7587" y="10030"/>
                  </a:moveTo>
                  <a:lnTo>
                    <a:pt x="0" y="10030"/>
                  </a:lnTo>
                  <a:lnTo>
                    <a:pt x="0" y="0"/>
                  </a:lnTo>
                  <a:lnTo>
                    <a:pt x="7587" y="0"/>
                  </a:lnTo>
                  <a:lnTo>
                    <a:pt x="7587" y="10030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757345" y="2642528"/>
            <a:ext cx="2736273" cy="361757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863550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19" grpId="0"/>
    </p:bld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6" y="5223703"/>
            <a:ext cx="9160031" cy="86829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021453" y="1185232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019977" y="604119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293202" y="2333951"/>
            <a:ext cx="5663247" cy="4756392"/>
            <a:chOff x="1554163" y="1203325"/>
            <a:chExt cx="6840537" cy="5745163"/>
          </a:xfrm>
        </p:grpSpPr>
        <p:sp>
          <p:nvSpPr>
            <p:cNvPr id="11" name="Freeform 1"/>
            <p:cNvSpPr>
              <a:spLocks noChangeArrowheads="1"/>
            </p:cNvSpPr>
            <p:nvPr/>
          </p:nvSpPr>
          <p:spPr bwMode="auto">
            <a:xfrm>
              <a:off x="3735388" y="6911975"/>
              <a:ext cx="2513012" cy="36513"/>
            </a:xfrm>
            <a:custGeom>
              <a:avLst/>
              <a:gdLst>
                <a:gd name="T0" fmla="*/ 6776 w 6981"/>
                <a:gd name="T1" fmla="*/ 0 h 103"/>
                <a:gd name="T2" fmla="*/ 6776 w 6981"/>
                <a:gd name="T3" fmla="*/ 0 h 103"/>
                <a:gd name="T4" fmla="*/ 203 w 6981"/>
                <a:gd name="T5" fmla="*/ 0 h 103"/>
                <a:gd name="T6" fmla="*/ 0 w 6981"/>
                <a:gd name="T7" fmla="*/ 46 h 103"/>
                <a:gd name="T8" fmla="*/ 0 w 6981"/>
                <a:gd name="T9" fmla="*/ 55 h 103"/>
                <a:gd name="T10" fmla="*/ 203 w 6981"/>
                <a:gd name="T11" fmla="*/ 102 h 103"/>
                <a:gd name="T12" fmla="*/ 6776 w 6981"/>
                <a:gd name="T13" fmla="*/ 102 h 103"/>
                <a:gd name="T14" fmla="*/ 6980 w 6981"/>
                <a:gd name="T15" fmla="*/ 55 h 103"/>
                <a:gd name="T16" fmla="*/ 6980 w 6981"/>
                <a:gd name="T17" fmla="*/ 46 h 103"/>
                <a:gd name="T18" fmla="*/ 6776 w 6981"/>
                <a:gd name="T1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03">
                  <a:moveTo>
                    <a:pt x="6776" y="0"/>
                  </a:moveTo>
                  <a:lnTo>
                    <a:pt x="6776" y="0"/>
                  </a:lnTo>
                  <a:cubicBezTo>
                    <a:pt x="203" y="0"/>
                    <a:pt x="203" y="0"/>
                    <a:pt x="203" y="0"/>
                  </a:cubicBezTo>
                  <a:cubicBezTo>
                    <a:pt x="92" y="0"/>
                    <a:pt x="0" y="18"/>
                    <a:pt x="0" y="46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83"/>
                    <a:pt x="92" y="102"/>
                    <a:pt x="203" y="102"/>
                  </a:cubicBezTo>
                  <a:cubicBezTo>
                    <a:pt x="6776" y="102"/>
                    <a:pt x="6776" y="102"/>
                    <a:pt x="6776" y="102"/>
                  </a:cubicBezTo>
                  <a:cubicBezTo>
                    <a:pt x="6887" y="102"/>
                    <a:pt x="6980" y="83"/>
                    <a:pt x="6980" y="55"/>
                  </a:cubicBezTo>
                  <a:cubicBezTo>
                    <a:pt x="6980" y="46"/>
                    <a:pt x="6980" y="46"/>
                    <a:pt x="6980" y="46"/>
                  </a:cubicBezTo>
                  <a:cubicBezTo>
                    <a:pt x="6980" y="18"/>
                    <a:pt x="6887" y="0"/>
                    <a:pt x="6776" y="0"/>
                  </a:cubicBezTo>
                </a:path>
              </a:pathLst>
            </a:custGeom>
            <a:solidFill>
              <a:srgbClr val="BCBDC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2" name="Freeform 2"/>
            <p:cNvSpPr>
              <a:spLocks noChangeArrowheads="1"/>
            </p:cNvSpPr>
            <p:nvPr/>
          </p:nvSpPr>
          <p:spPr bwMode="auto">
            <a:xfrm>
              <a:off x="1554163" y="1203325"/>
              <a:ext cx="6840537" cy="4140200"/>
            </a:xfrm>
            <a:custGeom>
              <a:avLst/>
              <a:gdLst>
                <a:gd name="T0" fmla="*/ 18999 w 19000"/>
                <a:gd name="T1" fmla="*/ 11499 h 11500"/>
                <a:gd name="T2" fmla="*/ 18999 w 19000"/>
                <a:gd name="T3" fmla="*/ 11499 h 11500"/>
                <a:gd name="T4" fmla="*/ 18999 w 19000"/>
                <a:gd name="T5" fmla="*/ 630 h 11500"/>
                <a:gd name="T6" fmla="*/ 18369 w 19000"/>
                <a:gd name="T7" fmla="*/ 0 h 11500"/>
                <a:gd name="T8" fmla="*/ 630 w 19000"/>
                <a:gd name="T9" fmla="*/ 0 h 11500"/>
                <a:gd name="T10" fmla="*/ 0 w 19000"/>
                <a:gd name="T11" fmla="*/ 630 h 11500"/>
                <a:gd name="T12" fmla="*/ 0 w 19000"/>
                <a:gd name="T13" fmla="*/ 11499 h 11500"/>
                <a:gd name="T14" fmla="*/ 18999 w 19000"/>
                <a:gd name="T15" fmla="*/ 11499 h 11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11500">
                  <a:moveTo>
                    <a:pt x="18999" y="11499"/>
                  </a:moveTo>
                  <a:lnTo>
                    <a:pt x="18999" y="11499"/>
                  </a:lnTo>
                  <a:cubicBezTo>
                    <a:pt x="18999" y="630"/>
                    <a:pt x="18999" y="630"/>
                    <a:pt x="18999" y="630"/>
                  </a:cubicBezTo>
                  <a:cubicBezTo>
                    <a:pt x="18999" y="287"/>
                    <a:pt x="18712" y="0"/>
                    <a:pt x="18369" y="0"/>
                  </a:cubicBezTo>
                  <a:cubicBezTo>
                    <a:pt x="630" y="0"/>
                    <a:pt x="630" y="0"/>
                    <a:pt x="630" y="0"/>
                  </a:cubicBezTo>
                  <a:cubicBezTo>
                    <a:pt x="278" y="0"/>
                    <a:pt x="0" y="287"/>
                    <a:pt x="0" y="630"/>
                  </a:cubicBezTo>
                  <a:cubicBezTo>
                    <a:pt x="0" y="11499"/>
                    <a:pt x="0" y="11499"/>
                    <a:pt x="0" y="11499"/>
                  </a:cubicBezTo>
                  <a:lnTo>
                    <a:pt x="18999" y="11499"/>
                  </a:lnTo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3" name="Freeform 3"/>
            <p:cNvSpPr>
              <a:spLocks noChangeArrowheads="1"/>
            </p:cNvSpPr>
            <p:nvPr/>
          </p:nvSpPr>
          <p:spPr bwMode="auto">
            <a:xfrm>
              <a:off x="3735388" y="6099175"/>
              <a:ext cx="2513012" cy="833438"/>
            </a:xfrm>
            <a:custGeom>
              <a:avLst/>
              <a:gdLst>
                <a:gd name="T0" fmla="*/ 6924 w 6981"/>
                <a:gd name="T1" fmla="*/ 2138 h 2315"/>
                <a:gd name="T2" fmla="*/ 6924 w 6981"/>
                <a:gd name="T3" fmla="*/ 2138 h 2315"/>
                <a:gd name="T4" fmla="*/ 6249 w 6981"/>
                <a:gd name="T5" fmla="*/ 2000 h 2315"/>
                <a:gd name="T6" fmla="*/ 6036 w 6981"/>
                <a:gd name="T7" fmla="*/ 1712 h 2315"/>
                <a:gd name="T8" fmla="*/ 5897 w 6981"/>
                <a:gd name="T9" fmla="*/ 0 h 2315"/>
                <a:gd name="T10" fmla="*/ 1074 w 6981"/>
                <a:gd name="T11" fmla="*/ 0 h 2315"/>
                <a:gd name="T12" fmla="*/ 944 w 6981"/>
                <a:gd name="T13" fmla="*/ 1712 h 2315"/>
                <a:gd name="T14" fmla="*/ 731 w 6981"/>
                <a:gd name="T15" fmla="*/ 2000 h 2315"/>
                <a:gd name="T16" fmla="*/ 37 w 6981"/>
                <a:gd name="T17" fmla="*/ 2148 h 2315"/>
                <a:gd name="T18" fmla="*/ 0 w 6981"/>
                <a:gd name="T19" fmla="*/ 2185 h 2315"/>
                <a:gd name="T20" fmla="*/ 0 w 6981"/>
                <a:gd name="T21" fmla="*/ 2314 h 2315"/>
                <a:gd name="T22" fmla="*/ 18 w 6981"/>
                <a:gd name="T23" fmla="*/ 2314 h 2315"/>
                <a:gd name="T24" fmla="*/ 6961 w 6981"/>
                <a:gd name="T25" fmla="*/ 2314 h 2315"/>
                <a:gd name="T26" fmla="*/ 6980 w 6981"/>
                <a:gd name="T27" fmla="*/ 2314 h 2315"/>
                <a:gd name="T28" fmla="*/ 6980 w 6981"/>
                <a:gd name="T29" fmla="*/ 2185 h 2315"/>
                <a:gd name="T30" fmla="*/ 6924 w 6981"/>
                <a:gd name="T31" fmla="*/ 2138 h 2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81" h="2315">
                  <a:moveTo>
                    <a:pt x="6924" y="2138"/>
                  </a:moveTo>
                  <a:lnTo>
                    <a:pt x="6924" y="2138"/>
                  </a:lnTo>
                  <a:cubicBezTo>
                    <a:pt x="6795" y="2111"/>
                    <a:pt x="6443" y="2037"/>
                    <a:pt x="6249" y="2000"/>
                  </a:cubicBezTo>
                  <a:cubicBezTo>
                    <a:pt x="6008" y="1944"/>
                    <a:pt x="6036" y="1712"/>
                    <a:pt x="6036" y="1712"/>
                  </a:cubicBezTo>
                  <a:cubicBezTo>
                    <a:pt x="5897" y="0"/>
                    <a:pt x="5897" y="0"/>
                    <a:pt x="5897" y="0"/>
                  </a:cubicBezTo>
                  <a:cubicBezTo>
                    <a:pt x="1074" y="0"/>
                    <a:pt x="1074" y="0"/>
                    <a:pt x="1074" y="0"/>
                  </a:cubicBezTo>
                  <a:cubicBezTo>
                    <a:pt x="944" y="1712"/>
                    <a:pt x="944" y="1712"/>
                    <a:pt x="944" y="1712"/>
                  </a:cubicBezTo>
                  <a:cubicBezTo>
                    <a:pt x="944" y="1712"/>
                    <a:pt x="972" y="1944"/>
                    <a:pt x="731" y="2000"/>
                  </a:cubicBezTo>
                  <a:cubicBezTo>
                    <a:pt x="527" y="2046"/>
                    <a:pt x="148" y="2120"/>
                    <a:pt x="37" y="2148"/>
                  </a:cubicBezTo>
                  <a:cubicBezTo>
                    <a:pt x="0" y="2157"/>
                    <a:pt x="0" y="2185"/>
                    <a:pt x="0" y="2185"/>
                  </a:cubicBezTo>
                  <a:cubicBezTo>
                    <a:pt x="0" y="2314"/>
                    <a:pt x="0" y="2314"/>
                    <a:pt x="0" y="2314"/>
                  </a:cubicBezTo>
                  <a:cubicBezTo>
                    <a:pt x="18" y="2314"/>
                    <a:pt x="18" y="2314"/>
                    <a:pt x="18" y="2314"/>
                  </a:cubicBezTo>
                  <a:cubicBezTo>
                    <a:pt x="6961" y="2314"/>
                    <a:pt x="6961" y="2314"/>
                    <a:pt x="6961" y="2314"/>
                  </a:cubicBezTo>
                  <a:cubicBezTo>
                    <a:pt x="6980" y="2314"/>
                    <a:pt x="6980" y="2314"/>
                    <a:pt x="6980" y="2314"/>
                  </a:cubicBezTo>
                  <a:cubicBezTo>
                    <a:pt x="6980" y="2185"/>
                    <a:pt x="6980" y="2185"/>
                    <a:pt x="6980" y="2185"/>
                  </a:cubicBezTo>
                  <a:cubicBezTo>
                    <a:pt x="6980" y="2185"/>
                    <a:pt x="6980" y="2157"/>
                    <a:pt x="6924" y="2138"/>
                  </a:cubicBezTo>
                </a:path>
              </a:pathLst>
            </a:cu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4" name="Freeform 4"/>
            <p:cNvSpPr>
              <a:spLocks noChangeArrowheads="1"/>
            </p:cNvSpPr>
            <p:nvPr/>
          </p:nvSpPr>
          <p:spPr bwMode="auto">
            <a:xfrm>
              <a:off x="1554163" y="5343525"/>
              <a:ext cx="6840537" cy="757238"/>
            </a:xfrm>
            <a:custGeom>
              <a:avLst/>
              <a:gdLst>
                <a:gd name="T0" fmla="*/ 0 w 19000"/>
                <a:gd name="T1" fmla="*/ 0 h 2103"/>
                <a:gd name="T2" fmla="*/ 0 w 19000"/>
                <a:gd name="T3" fmla="*/ 0 h 2103"/>
                <a:gd name="T4" fmla="*/ 0 w 19000"/>
                <a:gd name="T5" fmla="*/ 1472 h 2103"/>
                <a:gd name="T6" fmla="*/ 630 w 19000"/>
                <a:gd name="T7" fmla="*/ 2102 h 2103"/>
                <a:gd name="T8" fmla="*/ 18369 w 19000"/>
                <a:gd name="T9" fmla="*/ 2102 h 2103"/>
                <a:gd name="T10" fmla="*/ 18999 w 19000"/>
                <a:gd name="T11" fmla="*/ 1472 h 2103"/>
                <a:gd name="T12" fmla="*/ 18999 w 19000"/>
                <a:gd name="T13" fmla="*/ 0 h 2103"/>
                <a:gd name="T14" fmla="*/ 0 w 19000"/>
                <a:gd name="T15" fmla="*/ 0 h 2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2103">
                  <a:moveTo>
                    <a:pt x="0" y="0"/>
                  </a:moveTo>
                  <a:lnTo>
                    <a:pt x="0" y="0"/>
                  </a:lnTo>
                  <a:cubicBezTo>
                    <a:pt x="0" y="1472"/>
                    <a:pt x="0" y="1472"/>
                    <a:pt x="0" y="1472"/>
                  </a:cubicBezTo>
                  <a:cubicBezTo>
                    <a:pt x="0" y="1824"/>
                    <a:pt x="278" y="2102"/>
                    <a:pt x="630" y="2102"/>
                  </a:cubicBezTo>
                  <a:cubicBezTo>
                    <a:pt x="18369" y="2102"/>
                    <a:pt x="18369" y="2102"/>
                    <a:pt x="18369" y="2102"/>
                  </a:cubicBezTo>
                  <a:cubicBezTo>
                    <a:pt x="18712" y="2102"/>
                    <a:pt x="18999" y="1824"/>
                    <a:pt x="18999" y="1472"/>
                  </a:cubicBezTo>
                  <a:cubicBezTo>
                    <a:pt x="18999" y="0"/>
                    <a:pt x="18999" y="0"/>
                    <a:pt x="18999" y="0"/>
                  </a:cubicBezTo>
                  <a:lnTo>
                    <a:pt x="0" y="0"/>
                  </a:lnTo>
                </a:path>
              </a:pathLst>
            </a:custGeom>
            <a:solidFill>
              <a:srgbClr val="F4F4F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5" name="Freeform 5"/>
            <p:cNvSpPr>
              <a:spLocks noChangeArrowheads="1"/>
            </p:cNvSpPr>
            <p:nvPr/>
          </p:nvSpPr>
          <p:spPr bwMode="auto">
            <a:xfrm>
              <a:off x="3735388" y="6872288"/>
              <a:ext cx="2513012" cy="60325"/>
            </a:xfrm>
            <a:custGeom>
              <a:avLst/>
              <a:gdLst>
                <a:gd name="T0" fmla="*/ 6943 w 6981"/>
                <a:gd name="T1" fmla="*/ 0 h 167"/>
                <a:gd name="T2" fmla="*/ 6943 w 6981"/>
                <a:gd name="T3" fmla="*/ 0 h 167"/>
                <a:gd name="T4" fmla="*/ 27 w 6981"/>
                <a:gd name="T5" fmla="*/ 0 h 167"/>
                <a:gd name="T6" fmla="*/ 0 w 6981"/>
                <a:gd name="T7" fmla="*/ 37 h 167"/>
                <a:gd name="T8" fmla="*/ 0 w 6981"/>
                <a:gd name="T9" fmla="*/ 166 h 167"/>
                <a:gd name="T10" fmla="*/ 18 w 6981"/>
                <a:gd name="T11" fmla="*/ 166 h 167"/>
                <a:gd name="T12" fmla="*/ 6961 w 6981"/>
                <a:gd name="T13" fmla="*/ 166 h 167"/>
                <a:gd name="T14" fmla="*/ 6980 w 6981"/>
                <a:gd name="T15" fmla="*/ 166 h 167"/>
                <a:gd name="T16" fmla="*/ 6980 w 6981"/>
                <a:gd name="T17" fmla="*/ 37 h 167"/>
                <a:gd name="T18" fmla="*/ 6943 w 698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81" h="167">
                  <a:moveTo>
                    <a:pt x="6943" y="0"/>
                  </a:moveTo>
                  <a:lnTo>
                    <a:pt x="6943" y="0"/>
                  </a:lnTo>
                  <a:cubicBezTo>
                    <a:pt x="27" y="0"/>
                    <a:pt x="27" y="0"/>
                    <a:pt x="27" y="0"/>
                  </a:cubicBezTo>
                  <a:cubicBezTo>
                    <a:pt x="0" y="9"/>
                    <a:pt x="0" y="37"/>
                    <a:pt x="0" y="37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6961" y="166"/>
                    <a:pt x="6961" y="166"/>
                    <a:pt x="6961" y="166"/>
                  </a:cubicBezTo>
                  <a:cubicBezTo>
                    <a:pt x="6980" y="166"/>
                    <a:pt x="6980" y="166"/>
                    <a:pt x="6980" y="166"/>
                  </a:cubicBezTo>
                  <a:cubicBezTo>
                    <a:pt x="6980" y="37"/>
                    <a:pt x="6980" y="37"/>
                    <a:pt x="6980" y="37"/>
                  </a:cubicBezTo>
                  <a:cubicBezTo>
                    <a:pt x="6980" y="37"/>
                    <a:pt x="6980" y="18"/>
                    <a:pt x="6943" y="0"/>
                  </a:cubicBezTo>
                </a:path>
              </a:pathLst>
            </a:custGeom>
            <a:solidFill>
              <a:srgbClr val="D1D2D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6" name="Freeform 6"/>
            <p:cNvSpPr>
              <a:spLocks noChangeArrowheads="1"/>
            </p:cNvSpPr>
            <p:nvPr/>
          </p:nvSpPr>
          <p:spPr bwMode="auto">
            <a:xfrm>
              <a:off x="1874838" y="1503363"/>
              <a:ext cx="6196012" cy="3509962"/>
            </a:xfrm>
            <a:custGeom>
              <a:avLst/>
              <a:gdLst>
                <a:gd name="T0" fmla="*/ 17212 w 17213"/>
                <a:gd name="T1" fmla="*/ 9749 h 9750"/>
                <a:gd name="T2" fmla="*/ 0 w 17213"/>
                <a:gd name="T3" fmla="*/ 9749 h 9750"/>
                <a:gd name="T4" fmla="*/ 0 w 17213"/>
                <a:gd name="T5" fmla="*/ 0 h 9750"/>
                <a:gd name="T6" fmla="*/ 17212 w 17213"/>
                <a:gd name="T7" fmla="*/ 0 h 9750"/>
                <a:gd name="T8" fmla="*/ 17212 w 17213"/>
                <a:gd name="T9" fmla="*/ 9749 h 9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13" h="9750">
                  <a:moveTo>
                    <a:pt x="17212" y="9749"/>
                  </a:moveTo>
                  <a:lnTo>
                    <a:pt x="0" y="9749"/>
                  </a:lnTo>
                  <a:lnTo>
                    <a:pt x="0" y="0"/>
                  </a:lnTo>
                  <a:lnTo>
                    <a:pt x="17212" y="0"/>
                  </a:lnTo>
                  <a:lnTo>
                    <a:pt x="17212" y="9749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558673" y="2581727"/>
            <a:ext cx="5128684" cy="290618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285635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17" grpId="0"/>
    </p:bld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6" y="5301111"/>
            <a:ext cx="9160031" cy="86829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021453" y="1195134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019977" y="614022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658164" y="2370640"/>
            <a:ext cx="6852528" cy="3929589"/>
            <a:chOff x="1573213" y="2011363"/>
            <a:chExt cx="6840537" cy="3922712"/>
          </a:xfrm>
        </p:grpSpPr>
        <p:sp>
          <p:nvSpPr>
            <p:cNvPr id="10" name="Freeform 1"/>
            <p:cNvSpPr>
              <a:spLocks noChangeArrowheads="1"/>
            </p:cNvSpPr>
            <p:nvPr/>
          </p:nvSpPr>
          <p:spPr bwMode="auto">
            <a:xfrm>
              <a:off x="2241550" y="2011363"/>
              <a:ext cx="5532438" cy="3798887"/>
            </a:xfrm>
            <a:custGeom>
              <a:avLst/>
              <a:gdLst>
                <a:gd name="T0" fmla="*/ 15366 w 15367"/>
                <a:gd name="T1" fmla="*/ 10129 h 10553"/>
                <a:gd name="T2" fmla="*/ 15366 w 15367"/>
                <a:gd name="T3" fmla="*/ 10129 h 10553"/>
                <a:gd name="T4" fmla="*/ 14950 w 15367"/>
                <a:gd name="T5" fmla="*/ 10552 h 10553"/>
                <a:gd name="T6" fmla="*/ 423 w 15367"/>
                <a:gd name="T7" fmla="*/ 10552 h 10553"/>
                <a:gd name="T8" fmla="*/ 0 w 15367"/>
                <a:gd name="T9" fmla="*/ 10129 h 10553"/>
                <a:gd name="T10" fmla="*/ 0 w 15367"/>
                <a:gd name="T11" fmla="*/ 416 h 10553"/>
                <a:gd name="T12" fmla="*/ 423 w 15367"/>
                <a:gd name="T13" fmla="*/ 0 h 10553"/>
                <a:gd name="T14" fmla="*/ 14950 w 15367"/>
                <a:gd name="T15" fmla="*/ 0 h 10553"/>
                <a:gd name="T16" fmla="*/ 15366 w 15367"/>
                <a:gd name="T17" fmla="*/ 416 h 10553"/>
                <a:gd name="T18" fmla="*/ 15366 w 15367"/>
                <a:gd name="T19" fmla="*/ 10129 h 10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367" h="10553">
                  <a:moveTo>
                    <a:pt x="15366" y="10129"/>
                  </a:moveTo>
                  <a:lnTo>
                    <a:pt x="15366" y="10129"/>
                  </a:lnTo>
                  <a:cubicBezTo>
                    <a:pt x="15366" y="10365"/>
                    <a:pt x="15178" y="10552"/>
                    <a:pt x="14950" y="10552"/>
                  </a:cubicBezTo>
                  <a:cubicBezTo>
                    <a:pt x="423" y="10552"/>
                    <a:pt x="423" y="10552"/>
                    <a:pt x="423" y="10552"/>
                  </a:cubicBezTo>
                  <a:cubicBezTo>
                    <a:pt x="187" y="10552"/>
                    <a:pt x="0" y="10365"/>
                    <a:pt x="0" y="10129"/>
                  </a:cubicBezTo>
                  <a:cubicBezTo>
                    <a:pt x="0" y="416"/>
                    <a:pt x="0" y="416"/>
                    <a:pt x="0" y="416"/>
                  </a:cubicBezTo>
                  <a:cubicBezTo>
                    <a:pt x="0" y="187"/>
                    <a:pt x="187" y="0"/>
                    <a:pt x="423" y="0"/>
                  </a:cubicBezTo>
                  <a:cubicBezTo>
                    <a:pt x="14950" y="0"/>
                    <a:pt x="14950" y="0"/>
                    <a:pt x="14950" y="0"/>
                  </a:cubicBezTo>
                  <a:cubicBezTo>
                    <a:pt x="15178" y="0"/>
                    <a:pt x="15366" y="187"/>
                    <a:pt x="15366" y="416"/>
                  </a:cubicBezTo>
                  <a:lnTo>
                    <a:pt x="15366" y="10129"/>
                  </a:lnTo>
                </a:path>
              </a:pathLst>
            </a:custGeom>
            <a:solidFill>
              <a:srgbClr val="17191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1" name="Freeform 2"/>
            <p:cNvSpPr>
              <a:spLocks noChangeArrowheads="1"/>
            </p:cNvSpPr>
            <p:nvPr/>
          </p:nvSpPr>
          <p:spPr bwMode="auto">
            <a:xfrm>
              <a:off x="1573213" y="5726113"/>
              <a:ext cx="6840537" cy="207962"/>
            </a:xfrm>
            <a:custGeom>
              <a:avLst/>
              <a:gdLst>
                <a:gd name="T0" fmla="*/ 18999 w 19000"/>
                <a:gd name="T1" fmla="*/ 347 h 577"/>
                <a:gd name="T2" fmla="*/ 18999 w 19000"/>
                <a:gd name="T3" fmla="*/ 347 h 577"/>
                <a:gd name="T4" fmla="*/ 18284 w 19000"/>
                <a:gd name="T5" fmla="*/ 576 h 577"/>
                <a:gd name="T6" fmla="*/ 742 w 19000"/>
                <a:gd name="T7" fmla="*/ 576 h 577"/>
                <a:gd name="T8" fmla="*/ 0 w 19000"/>
                <a:gd name="T9" fmla="*/ 347 h 577"/>
                <a:gd name="T10" fmla="*/ 0 w 19000"/>
                <a:gd name="T11" fmla="*/ 0 h 577"/>
                <a:gd name="T12" fmla="*/ 18999 w 19000"/>
                <a:gd name="T13" fmla="*/ 0 h 577"/>
                <a:gd name="T14" fmla="*/ 18999 w 19000"/>
                <a:gd name="T15" fmla="*/ 347 h 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00" h="577">
                  <a:moveTo>
                    <a:pt x="18999" y="347"/>
                  </a:moveTo>
                  <a:lnTo>
                    <a:pt x="18999" y="347"/>
                  </a:lnTo>
                  <a:cubicBezTo>
                    <a:pt x="18999" y="347"/>
                    <a:pt x="18693" y="576"/>
                    <a:pt x="18284" y="576"/>
                  </a:cubicBezTo>
                  <a:cubicBezTo>
                    <a:pt x="17875" y="576"/>
                    <a:pt x="1095" y="576"/>
                    <a:pt x="742" y="576"/>
                  </a:cubicBezTo>
                  <a:cubicBezTo>
                    <a:pt x="395" y="576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99" y="0"/>
                    <a:pt x="18999" y="0"/>
                    <a:pt x="18999" y="0"/>
                  </a:cubicBezTo>
                  <a:lnTo>
                    <a:pt x="18999" y="347"/>
                  </a:lnTo>
                </a:path>
              </a:pathLst>
            </a:custGeom>
            <a:solidFill>
              <a:srgbClr val="F4F4F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2" name="Freeform 3"/>
            <p:cNvSpPr>
              <a:spLocks noChangeArrowheads="1"/>
            </p:cNvSpPr>
            <p:nvPr/>
          </p:nvSpPr>
          <p:spPr bwMode="auto">
            <a:xfrm>
              <a:off x="1573213" y="5849938"/>
              <a:ext cx="6840537" cy="82550"/>
            </a:xfrm>
            <a:custGeom>
              <a:avLst/>
              <a:gdLst>
                <a:gd name="T0" fmla="*/ 0 w 19000"/>
                <a:gd name="T1" fmla="*/ 0 h 230"/>
                <a:gd name="T2" fmla="*/ 0 w 19000"/>
                <a:gd name="T3" fmla="*/ 0 h 230"/>
                <a:gd name="T4" fmla="*/ 742 w 19000"/>
                <a:gd name="T5" fmla="*/ 229 h 230"/>
                <a:gd name="T6" fmla="*/ 18284 w 19000"/>
                <a:gd name="T7" fmla="*/ 229 h 230"/>
                <a:gd name="T8" fmla="*/ 18999 w 19000"/>
                <a:gd name="T9" fmla="*/ 0 h 230"/>
                <a:gd name="T10" fmla="*/ 0 w 19000"/>
                <a:gd name="T11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00" h="23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95" y="229"/>
                    <a:pt x="742" y="229"/>
                  </a:cubicBezTo>
                  <a:cubicBezTo>
                    <a:pt x="1095" y="229"/>
                    <a:pt x="17875" y="229"/>
                    <a:pt x="18284" y="229"/>
                  </a:cubicBezTo>
                  <a:cubicBezTo>
                    <a:pt x="18693" y="229"/>
                    <a:pt x="18999" y="0"/>
                    <a:pt x="18999" y="0"/>
                  </a:cubicBezTo>
                  <a:lnTo>
                    <a:pt x="0" y="0"/>
                  </a:lnTo>
                </a:path>
              </a:pathLst>
            </a:custGeom>
            <a:solidFill>
              <a:srgbClr val="E2E2E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3" name="Freeform 4"/>
            <p:cNvSpPr>
              <a:spLocks noChangeArrowheads="1"/>
            </p:cNvSpPr>
            <p:nvPr/>
          </p:nvSpPr>
          <p:spPr bwMode="auto">
            <a:xfrm>
              <a:off x="4508500" y="5726113"/>
              <a:ext cx="973138" cy="77787"/>
            </a:xfrm>
            <a:custGeom>
              <a:avLst/>
              <a:gdLst>
                <a:gd name="T0" fmla="*/ 0 w 2704"/>
                <a:gd name="T1" fmla="*/ 0 h 216"/>
                <a:gd name="T2" fmla="*/ 0 w 2704"/>
                <a:gd name="T3" fmla="*/ 0 h 216"/>
                <a:gd name="T4" fmla="*/ 298 w 2704"/>
                <a:gd name="T5" fmla="*/ 215 h 216"/>
                <a:gd name="T6" fmla="*/ 2405 w 2704"/>
                <a:gd name="T7" fmla="*/ 215 h 216"/>
                <a:gd name="T8" fmla="*/ 2703 w 2704"/>
                <a:gd name="T9" fmla="*/ 0 h 216"/>
                <a:gd name="T10" fmla="*/ 0 w 2704"/>
                <a:gd name="T11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04" h="216">
                  <a:moveTo>
                    <a:pt x="0" y="0"/>
                  </a:moveTo>
                  <a:lnTo>
                    <a:pt x="0" y="0"/>
                  </a:lnTo>
                  <a:cubicBezTo>
                    <a:pt x="41" y="125"/>
                    <a:pt x="159" y="215"/>
                    <a:pt x="298" y="215"/>
                  </a:cubicBezTo>
                  <a:cubicBezTo>
                    <a:pt x="2405" y="215"/>
                    <a:pt x="2405" y="215"/>
                    <a:pt x="2405" y="215"/>
                  </a:cubicBezTo>
                  <a:cubicBezTo>
                    <a:pt x="2543" y="215"/>
                    <a:pt x="2661" y="125"/>
                    <a:pt x="2703" y="0"/>
                  </a:cubicBezTo>
                  <a:lnTo>
                    <a:pt x="0" y="0"/>
                  </a:lnTo>
                </a:path>
              </a:pathLst>
            </a:custGeom>
            <a:solidFill>
              <a:srgbClr val="D1D2D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5" name="Freeform 5"/>
            <p:cNvSpPr>
              <a:spLocks noChangeArrowheads="1"/>
            </p:cNvSpPr>
            <p:nvPr/>
          </p:nvSpPr>
          <p:spPr bwMode="auto">
            <a:xfrm>
              <a:off x="7675563" y="5775325"/>
              <a:ext cx="307975" cy="30163"/>
            </a:xfrm>
            <a:custGeom>
              <a:avLst/>
              <a:gdLst>
                <a:gd name="T0" fmla="*/ 853 w 854"/>
                <a:gd name="T1" fmla="*/ 42 h 84"/>
                <a:gd name="T2" fmla="*/ 853 w 854"/>
                <a:gd name="T3" fmla="*/ 42 h 84"/>
                <a:gd name="T4" fmla="*/ 811 w 854"/>
                <a:gd name="T5" fmla="*/ 83 h 84"/>
                <a:gd name="T6" fmla="*/ 42 w 854"/>
                <a:gd name="T7" fmla="*/ 83 h 84"/>
                <a:gd name="T8" fmla="*/ 0 w 854"/>
                <a:gd name="T9" fmla="*/ 42 h 84"/>
                <a:gd name="T10" fmla="*/ 0 w 854"/>
                <a:gd name="T11" fmla="*/ 42 h 84"/>
                <a:gd name="T12" fmla="*/ 42 w 854"/>
                <a:gd name="T13" fmla="*/ 0 h 84"/>
                <a:gd name="T14" fmla="*/ 811 w 854"/>
                <a:gd name="T15" fmla="*/ 0 h 84"/>
                <a:gd name="T16" fmla="*/ 853 w 854"/>
                <a:gd name="T17" fmla="*/ 4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4" h="84">
                  <a:moveTo>
                    <a:pt x="853" y="42"/>
                  </a:moveTo>
                  <a:lnTo>
                    <a:pt x="853" y="42"/>
                  </a:lnTo>
                  <a:cubicBezTo>
                    <a:pt x="853" y="69"/>
                    <a:pt x="832" y="83"/>
                    <a:pt x="811" y="83"/>
                  </a:cubicBezTo>
                  <a:cubicBezTo>
                    <a:pt x="42" y="83"/>
                    <a:pt x="42" y="83"/>
                    <a:pt x="42" y="83"/>
                  </a:cubicBezTo>
                  <a:cubicBezTo>
                    <a:pt x="21" y="83"/>
                    <a:pt x="0" y="69"/>
                    <a:pt x="0" y="42"/>
                  </a:cubicBezTo>
                  <a:lnTo>
                    <a:pt x="0" y="42"/>
                  </a:lnTo>
                  <a:cubicBezTo>
                    <a:pt x="0" y="21"/>
                    <a:pt x="21" y="0"/>
                    <a:pt x="42" y="0"/>
                  </a:cubicBezTo>
                  <a:cubicBezTo>
                    <a:pt x="811" y="0"/>
                    <a:pt x="811" y="0"/>
                    <a:pt x="811" y="0"/>
                  </a:cubicBezTo>
                  <a:cubicBezTo>
                    <a:pt x="832" y="0"/>
                    <a:pt x="853" y="21"/>
                    <a:pt x="853" y="42"/>
                  </a:cubicBezTo>
                </a:path>
              </a:pathLst>
            </a:custGeom>
            <a:solidFill>
              <a:srgbClr val="D1D2D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6" name="Freeform 6"/>
            <p:cNvSpPr>
              <a:spLocks noChangeArrowheads="1"/>
            </p:cNvSpPr>
            <p:nvPr/>
          </p:nvSpPr>
          <p:spPr bwMode="auto">
            <a:xfrm>
              <a:off x="5014913" y="2092325"/>
              <a:ext cx="30162" cy="30163"/>
            </a:xfrm>
            <a:custGeom>
              <a:avLst/>
              <a:gdLst>
                <a:gd name="T0" fmla="*/ 83 w 84"/>
                <a:gd name="T1" fmla="*/ 41 h 84"/>
                <a:gd name="T2" fmla="*/ 83 w 84"/>
                <a:gd name="T3" fmla="*/ 41 h 84"/>
                <a:gd name="T4" fmla="*/ 42 w 84"/>
                <a:gd name="T5" fmla="*/ 83 h 84"/>
                <a:gd name="T6" fmla="*/ 0 w 84"/>
                <a:gd name="T7" fmla="*/ 41 h 84"/>
                <a:gd name="T8" fmla="*/ 42 w 84"/>
                <a:gd name="T9" fmla="*/ 0 h 84"/>
                <a:gd name="T10" fmla="*/ 83 w 84"/>
                <a:gd name="T11" fmla="*/ 4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84">
                  <a:moveTo>
                    <a:pt x="83" y="41"/>
                  </a:moveTo>
                  <a:lnTo>
                    <a:pt x="83" y="41"/>
                  </a:lnTo>
                  <a:cubicBezTo>
                    <a:pt x="83" y="69"/>
                    <a:pt x="70" y="83"/>
                    <a:pt x="42" y="83"/>
                  </a:cubicBezTo>
                  <a:cubicBezTo>
                    <a:pt x="21" y="83"/>
                    <a:pt x="0" y="69"/>
                    <a:pt x="0" y="41"/>
                  </a:cubicBezTo>
                  <a:cubicBezTo>
                    <a:pt x="0" y="21"/>
                    <a:pt x="21" y="0"/>
                    <a:pt x="42" y="0"/>
                  </a:cubicBezTo>
                  <a:cubicBezTo>
                    <a:pt x="70" y="0"/>
                    <a:pt x="83" y="21"/>
                    <a:pt x="83" y="41"/>
                  </a:cubicBezTo>
                </a:path>
              </a:pathLst>
            </a:custGeom>
            <a:solidFill>
              <a:srgbClr val="16181C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7" name="Freeform 7"/>
            <p:cNvSpPr>
              <a:spLocks noChangeArrowheads="1"/>
            </p:cNvSpPr>
            <p:nvPr/>
          </p:nvSpPr>
          <p:spPr bwMode="auto">
            <a:xfrm>
              <a:off x="2386013" y="2184400"/>
              <a:ext cx="5245100" cy="3314700"/>
            </a:xfrm>
            <a:custGeom>
              <a:avLst/>
              <a:gdLst>
                <a:gd name="T0" fmla="*/ 14568 w 14569"/>
                <a:gd name="T1" fmla="*/ 9207 h 9208"/>
                <a:gd name="T2" fmla="*/ 0 w 14569"/>
                <a:gd name="T3" fmla="*/ 9207 h 9208"/>
                <a:gd name="T4" fmla="*/ 0 w 14569"/>
                <a:gd name="T5" fmla="*/ 0 h 9208"/>
                <a:gd name="T6" fmla="*/ 14568 w 14569"/>
                <a:gd name="T7" fmla="*/ 0 h 9208"/>
                <a:gd name="T8" fmla="*/ 14568 w 14569"/>
                <a:gd name="T9" fmla="*/ 9207 h 9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69" h="9208">
                  <a:moveTo>
                    <a:pt x="14568" y="9207"/>
                  </a:moveTo>
                  <a:lnTo>
                    <a:pt x="0" y="9207"/>
                  </a:lnTo>
                  <a:lnTo>
                    <a:pt x="0" y="0"/>
                  </a:lnTo>
                  <a:lnTo>
                    <a:pt x="14568" y="0"/>
                  </a:lnTo>
                  <a:lnTo>
                    <a:pt x="14568" y="9207"/>
                  </a:lnTo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18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3473389" y="2530379"/>
            <a:ext cx="5255107" cy="3321243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417347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18" grpId="0"/>
    </p:bld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mockup_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/>
        </p:nvSpPr>
        <p:spPr>
          <a:xfrm>
            <a:off x="1" y="248257"/>
            <a:ext cx="3481263" cy="1214897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5132533"/>
            <a:ext cx="11083637" cy="1050636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021453" y="947568"/>
            <a:ext cx="6144713" cy="675705"/>
          </a:xfrm>
        </p:spPr>
        <p:txBody>
          <a:bodyPr>
            <a:normAutofit/>
          </a:bodyPr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3019977" y="366455"/>
            <a:ext cx="6146049" cy="566757"/>
          </a:xfrm>
        </p:spPr>
        <p:txBody>
          <a:bodyPr anchor="b">
            <a:noAutofit/>
          </a:bodyPr>
          <a:lstStyle>
            <a:lvl1pPr algn="ctr">
              <a:defRPr sz="266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181098" y="2699241"/>
            <a:ext cx="1784575" cy="3752273"/>
            <a:chOff x="5348288" y="496888"/>
            <a:chExt cx="3155950" cy="6635750"/>
          </a:xfrm>
        </p:grpSpPr>
        <p:grpSp>
          <p:nvGrpSpPr>
            <p:cNvPr id="12" name="Group 11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15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6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7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8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9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0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13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2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330605" y="3237550"/>
            <a:ext cx="1502808" cy="267787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7035322" y="2699241"/>
            <a:ext cx="1784575" cy="3752273"/>
            <a:chOff x="5348288" y="496888"/>
            <a:chExt cx="3155950" cy="6635750"/>
          </a:xfrm>
        </p:grpSpPr>
        <p:grpSp>
          <p:nvGrpSpPr>
            <p:cNvPr id="23" name="Group 22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25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6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7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8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29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0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24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3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7184829" y="3237550"/>
            <a:ext cx="1502808" cy="267787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8889546" y="2699536"/>
            <a:ext cx="1784575" cy="3752273"/>
            <a:chOff x="5348288" y="496888"/>
            <a:chExt cx="3155950" cy="6635750"/>
          </a:xfrm>
        </p:grpSpPr>
        <p:grpSp>
          <p:nvGrpSpPr>
            <p:cNvPr id="33" name="Group 32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35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6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7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8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39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0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34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4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9039053" y="3237845"/>
            <a:ext cx="1502808" cy="267787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3331755" y="2699241"/>
            <a:ext cx="1784575" cy="3752273"/>
            <a:chOff x="5348288" y="496888"/>
            <a:chExt cx="3155950" cy="6635750"/>
          </a:xfrm>
        </p:grpSpPr>
        <p:grpSp>
          <p:nvGrpSpPr>
            <p:cNvPr id="43" name="Group 42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45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6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7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8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49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0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44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51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481263" y="3237550"/>
            <a:ext cx="1502808" cy="267787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1458610" y="2699241"/>
            <a:ext cx="1784575" cy="3752273"/>
            <a:chOff x="5348288" y="496888"/>
            <a:chExt cx="3155950" cy="6635750"/>
          </a:xfrm>
        </p:grpSpPr>
        <p:grpSp>
          <p:nvGrpSpPr>
            <p:cNvPr id="53" name="Group 52"/>
            <p:cNvGrpSpPr/>
            <p:nvPr/>
          </p:nvGrpSpPr>
          <p:grpSpPr>
            <a:xfrm>
              <a:off x="5394325" y="560388"/>
              <a:ext cx="3078163" cy="6540500"/>
              <a:chOff x="5394325" y="560388"/>
              <a:chExt cx="3078163" cy="6540500"/>
            </a:xfrm>
          </p:grpSpPr>
          <p:sp>
            <p:nvSpPr>
              <p:cNvPr id="55" name="Freeform 1"/>
              <p:cNvSpPr>
                <a:spLocks noChangeArrowheads="1"/>
              </p:cNvSpPr>
              <p:nvPr/>
            </p:nvSpPr>
            <p:spPr bwMode="auto">
              <a:xfrm>
                <a:off x="5394325" y="560388"/>
                <a:ext cx="3078163" cy="6540500"/>
              </a:xfrm>
              <a:custGeom>
                <a:avLst/>
                <a:gdLst>
                  <a:gd name="T0" fmla="*/ 1137 w 8550"/>
                  <a:gd name="T1" fmla="*/ 18168 h 18169"/>
                  <a:gd name="T2" fmla="*/ 1137 w 8550"/>
                  <a:gd name="T3" fmla="*/ 18168 h 18169"/>
                  <a:gd name="T4" fmla="*/ 0 w 8550"/>
                  <a:gd name="T5" fmla="*/ 17031 h 18169"/>
                  <a:gd name="T6" fmla="*/ 0 w 8550"/>
                  <a:gd name="T7" fmla="*/ 1137 h 18169"/>
                  <a:gd name="T8" fmla="*/ 1137 w 8550"/>
                  <a:gd name="T9" fmla="*/ 0 h 18169"/>
                  <a:gd name="T10" fmla="*/ 7412 w 8550"/>
                  <a:gd name="T11" fmla="*/ 0 h 18169"/>
                  <a:gd name="T12" fmla="*/ 8549 w 8550"/>
                  <a:gd name="T13" fmla="*/ 1137 h 18169"/>
                  <a:gd name="T14" fmla="*/ 8549 w 8550"/>
                  <a:gd name="T15" fmla="*/ 17031 h 18169"/>
                  <a:gd name="T16" fmla="*/ 7412 w 8550"/>
                  <a:gd name="T17" fmla="*/ 18168 h 18169"/>
                  <a:gd name="T18" fmla="*/ 1137 w 8550"/>
                  <a:gd name="T19" fmla="*/ 18168 h 18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50" h="18169">
                    <a:moveTo>
                      <a:pt x="1137" y="18168"/>
                    </a:moveTo>
                    <a:lnTo>
                      <a:pt x="1137" y="18168"/>
                    </a:lnTo>
                    <a:cubicBezTo>
                      <a:pt x="525" y="18168"/>
                      <a:pt x="0" y="17665"/>
                      <a:pt x="0" y="17031"/>
                    </a:cubicBezTo>
                    <a:cubicBezTo>
                      <a:pt x="0" y="1137"/>
                      <a:pt x="0" y="1137"/>
                      <a:pt x="0" y="1137"/>
                    </a:cubicBezTo>
                    <a:cubicBezTo>
                      <a:pt x="0" y="481"/>
                      <a:pt x="481" y="0"/>
                      <a:pt x="1137" y="0"/>
                    </a:cubicBezTo>
                    <a:cubicBezTo>
                      <a:pt x="7412" y="0"/>
                      <a:pt x="7412" y="0"/>
                      <a:pt x="7412" y="0"/>
                    </a:cubicBezTo>
                    <a:cubicBezTo>
                      <a:pt x="8068" y="0"/>
                      <a:pt x="8549" y="481"/>
                      <a:pt x="8549" y="1137"/>
                    </a:cubicBezTo>
                    <a:cubicBezTo>
                      <a:pt x="8549" y="17031"/>
                      <a:pt x="8549" y="17031"/>
                      <a:pt x="8549" y="17031"/>
                    </a:cubicBezTo>
                    <a:cubicBezTo>
                      <a:pt x="8549" y="17665"/>
                      <a:pt x="8046" y="18168"/>
                      <a:pt x="7412" y="18168"/>
                    </a:cubicBezTo>
                    <a:lnTo>
                      <a:pt x="1137" y="18168"/>
                    </a:lnTo>
                  </a:path>
                </a:pathLst>
              </a:custGeom>
              <a:solidFill>
                <a:srgbClr val="17191D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6" name="Freeform 2"/>
              <p:cNvSpPr>
                <a:spLocks noChangeArrowheads="1"/>
              </p:cNvSpPr>
              <p:nvPr/>
            </p:nvSpPr>
            <p:spPr bwMode="auto">
              <a:xfrm>
                <a:off x="6646863" y="6361113"/>
                <a:ext cx="574675" cy="574675"/>
              </a:xfrm>
              <a:custGeom>
                <a:avLst/>
                <a:gdLst>
                  <a:gd name="T0" fmla="*/ 1596 w 1597"/>
                  <a:gd name="T1" fmla="*/ 787 h 1597"/>
                  <a:gd name="T2" fmla="*/ 1596 w 1597"/>
                  <a:gd name="T3" fmla="*/ 787 h 1597"/>
                  <a:gd name="T4" fmla="*/ 809 w 1597"/>
                  <a:gd name="T5" fmla="*/ 1596 h 1597"/>
                  <a:gd name="T6" fmla="*/ 0 w 1597"/>
                  <a:gd name="T7" fmla="*/ 787 h 1597"/>
                  <a:gd name="T8" fmla="*/ 809 w 1597"/>
                  <a:gd name="T9" fmla="*/ 0 h 1597"/>
                  <a:gd name="T10" fmla="*/ 1596 w 1597"/>
                  <a:gd name="T11" fmla="*/ 787 h 15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97" h="1597">
                    <a:moveTo>
                      <a:pt x="1596" y="787"/>
                    </a:moveTo>
                    <a:lnTo>
                      <a:pt x="1596" y="787"/>
                    </a:lnTo>
                    <a:cubicBezTo>
                      <a:pt x="1596" y="1246"/>
                      <a:pt x="1247" y="1596"/>
                      <a:pt x="809" y="1596"/>
                    </a:cubicBezTo>
                    <a:cubicBezTo>
                      <a:pt x="372" y="1596"/>
                      <a:pt x="0" y="1246"/>
                      <a:pt x="0" y="787"/>
                    </a:cubicBezTo>
                    <a:cubicBezTo>
                      <a:pt x="0" y="350"/>
                      <a:pt x="372" y="0"/>
                      <a:pt x="809" y="0"/>
                    </a:cubicBezTo>
                    <a:cubicBezTo>
                      <a:pt x="1247" y="0"/>
                      <a:pt x="1596" y="350"/>
                      <a:pt x="1596" y="787"/>
                    </a:cubicBezTo>
                  </a:path>
                </a:pathLst>
              </a:custGeom>
              <a:solidFill>
                <a:srgbClr val="21222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7" name="Freeform 3"/>
              <p:cNvSpPr>
                <a:spLocks noChangeArrowheads="1"/>
              </p:cNvSpPr>
              <p:nvPr/>
            </p:nvSpPr>
            <p:spPr bwMode="auto">
              <a:xfrm>
                <a:off x="6827838" y="6534150"/>
                <a:ext cx="220662" cy="228600"/>
              </a:xfrm>
              <a:custGeom>
                <a:avLst/>
                <a:gdLst>
                  <a:gd name="T0" fmla="*/ 480 w 613"/>
                  <a:gd name="T1" fmla="*/ 634 h 635"/>
                  <a:gd name="T2" fmla="*/ 480 w 613"/>
                  <a:gd name="T3" fmla="*/ 634 h 635"/>
                  <a:gd name="T4" fmla="*/ 109 w 613"/>
                  <a:gd name="T5" fmla="*/ 634 h 635"/>
                  <a:gd name="T6" fmla="*/ 0 w 613"/>
                  <a:gd name="T7" fmla="*/ 503 h 635"/>
                  <a:gd name="T8" fmla="*/ 0 w 613"/>
                  <a:gd name="T9" fmla="*/ 131 h 635"/>
                  <a:gd name="T10" fmla="*/ 109 w 613"/>
                  <a:gd name="T11" fmla="*/ 0 h 635"/>
                  <a:gd name="T12" fmla="*/ 480 w 613"/>
                  <a:gd name="T13" fmla="*/ 0 h 635"/>
                  <a:gd name="T14" fmla="*/ 612 w 613"/>
                  <a:gd name="T15" fmla="*/ 131 h 635"/>
                  <a:gd name="T16" fmla="*/ 612 w 613"/>
                  <a:gd name="T17" fmla="*/ 503 h 635"/>
                  <a:gd name="T18" fmla="*/ 480 w 613"/>
                  <a:gd name="T19" fmla="*/ 634 h 635"/>
                  <a:gd name="T20" fmla="*/ 109 w 613"/>
                  <a:gd name="T21" fmla="*/ 44 h 635"/>
                  <a:gd name="T22" fmla="*/ 109 w 613"/>
                  <a:gd name="T23" fmla="*/ 44 h 635"/>
                  <a:gd name="T24" fmla="*/ 43 w 613"/>
                  <a:gd name="T25" fmla="*/ 131 h 635"/>
                  <a:gd name="T26" fmla="*/ 43 w 613"/>
                  <a:gd name="T27" fmla="*/ 503 h 635"/>
                  <a:gd name="T28" fmla="*/ 109 w 613"/>
                  <a:gd name="T29" fmla="*/ 568 h 635"/>
                  <a:gd name="T30" fmla="*/ 480 w 613"/>
                  <a:gd name="T31" fmla="*/ 568 h 635"/>
                  <a:gd name="T32" fmla="*/ 546 w 613"/>
                  <a:gd name="T33" fmla="*/ 503 h 635"/>
                  <a:gd name="T34" fmla="*/ 546 w 613"/>
                  <a:gd name="T35" fmla="*/ 131 h 635"/>
                  <a:gd name="T36" fmla="*/ 480 w 613"/>
                  <a:gd name="T37" fmla="*/ 44 h 635"/>
                  <a:gd name="T38" fmla="*/ 109 w 613"/>
                  <a:gd name="T39" fmla="*/ 44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3" h="635">
                    <a:moveTo>
                      <a:pt x="480" y="634"/>
                    </a:moveTo>
                    <a:lnTo>
                      <a:pt x="480" y="634"/>
                    </a:lnTo>
                    <a:cubicBezTo>
                      <a:pt x="109" y="634"/>
                      <a:pt x="109" y="634"/>
                      <a:pt x="109" y="634"/>
                    </a:cubicBezTo>
                    <a:cubicBezTo>
                      <a:pt x="43" y="634"/>
                      <a:pt x="0" y="568"/>
                      <a:pt x="0" y="503"/>
                    </a:cubicBezTo>
                    <a:cubicBezTo>
                      <a:pt x="0" y="131"/>
                      <a:pt x="0" y="131"/>
                      <a:pt x="0" y="131"/>
                    </a:cubicBezTo>
                    <a:cubicBezTo>
                      <a:pt x="0" y="44"/>
                      <a:pt x="43" y="0"/>
                      <a:pt x="109" y="0"/>
                    </a:cubicBezTo>
                    <a:cubicBezTo>
                      <a:pt x="480" y="0"/>
                      <a:pt x="480" y="0"/>
                      <a:pt x="480" y="0"/>
                    </a:cubicBezTo>
                    <a:cubicBezTo>
                      <a:pt x="546" y="0"/>
                      <a:pt x="612" y="44"/>
                      <a:pt x="612" y="131"/>
                    </a:cubicBezTo>
                    <a:cubicBezTo>
                      <a:pt x="612" y="503"/>
                      <a:pt x="612" y="503"/>
                      <a:pt x="612" y="503"/>
                    </a:cubicBezTo>
                    <a:cubicBezTo>
                      <a:pt x="612" y="568"/>
                      <a:pt x="546" y="634"/>
                      <a:pt x="480" y="634"/>
                    </a:cubicBezTo>
                    <a:close/>
                    <a:moveTo>
                      <a:pt x="109" y="44"/>
                    </a:moveTo>
                    <a:lnTo>
                      <a:pt x="109" y="44"/>
                    </a:lnTo>
                    <a:cubicBezTo>
                      <a:pt x="87" y="44"/>
                      <a:pt x="43" y="88"/>
                      <a:pt x="43" y="131"/>
                    </a:cubicBezTo>
                    <a:cubicBezTo>
                      <a:pt x="43" y="503"/>
                      <a:pt x="43" y="503"/>
                      <a:pt x="43" y="503"/>
                    </a:cubicBezTo>
                    <a:cubicBezTo>
                      <a:pt x="43" y="547"/>
                      <a:pt x="87" y="568"/>
                      <a:pt x="109" y="568"/>
                    </a:cubicBezTo>
                    <a:cubicBezTo>
                      <a:pt x="480" y="568"/>
                      <a:pt x="480" y="568"/>
                      <a:pt x="480" y="568"/>
                    </a:cubicBezTo>
                    <a:cubicBezTo>
                      <a:pt x="524" y="568"/>
                      <a:pt x="546" y="547"/>
                      <a:pt x="546" y="503"/>
                    </a:cubicBezTo>
                    <a:cubicBezTo>
                      <a:pt x="546" y="131"/>
                      <a:pt x="546" y="131"/>
                      <a:pt x="546" y="131"/>
                    </a:cubicBezTo>
                    <a:cubicBezTo>
                      <a:pt x="546" y="88"/>
                      <a:pt x="524" y="44"/>
                      <a:pt x="480" y="44"/>
                    </a:cubicBezTo>
                    <a:cubicBezTo>
                      <a:pt x="109" y="44"/>
                      <a:pt x="109" y="44"/>
                      <a:pt x="109" y="44"/>
                    </a:cubicBezTo>
                    <a:close/>
                  </a:path>
                </a:pathLst>
              </a:custGeom>
              <a:solidFill>
                <a:srgbClr val="2A2E3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8" name="Freeform 5"/>
              <p:cNvSpPr>
                <a:spLocks noChangeArrowheads="1"/>
              </p:cNvSpPr>
              <p:nvPr/>
            </p:nvSpPr>
            <p:spPr bwMode="auto">
              <a:xfrm>
                <a:off x="6694488" y="1127125"/>
                <a:ext cx="488950" cy="47625"/>
              </a:xfrm>
              <a:custGeom>
                <a:avLst/>
                <a:gdLst>
                  <a:gd name="T0" fmla="*/ 1268 w 1356"/>
                  <a:gd name="T1" fmla="*/ 131 h 132"/>
                  <a:gd name="T2" fmla="*/ 1268 w 1356"/>
                  <a:gd name="T3" fmla="*/ 131 h 132"/>
                  <a:gd name="T4" fmla="*/ 65 w 1356"/>
                  <a:gd name="T5" fmla="*/ 131 h 132"/>
                  <a:gd name="T6" fmla="*/ 0 w 1356"/>
                  <a:gd name="T7" fmla="*/ 66 h 132"/>
                  <a:gd name="T8" fmla="*/ 65 w 1356"/>
                  <a:gd name="T9" fmla="*/ 0 h 132"/>
                  <a:gd name="T10" fmla="*/ 1268 w 1356"/>
                  <a:gd name="T11" fmla="*/ 0 h 132"/>
                  <a:gd name="T12" fmla="*/ 1355 w 1356"/>
                  <a:gd name="T13" fmla="*/ 66 h 132"/>
                  <a:gd name="T14" fmla="*/ 1268 w 1356"/>
                  <a:gd name="T15" fmla="*/ 13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6" h="132">
                    <a:moveTo>
                      <a:pt x="1268" y="131"/>
                    </a:moveTo>
                    <a:lnTo>
                      <a:pt x="1268" y="131"/>
                    </a:lnTo>
                    <a:cubicBezTo>
                      <a:pt x="65" y="131"/>
                      <a:pt x="65" y="131"/>
                      <a:pt x="65" y="131"/>
                    </a:cubicBezTo>
                    <a:cubicBezTo>
                      <a:pt x="22" y="131"/>
                      <a:pt x="0" y="109"/>
                      <a:pt x="0" y="66"/>
                    </a:cubicBezTo>
                    <a:cubicBezTo>
                      <a:pt x="0" y="22"/>
                      <a:pt x="22" y="0"/>
                      <a:pt x="65" y="0"/>
                    </a:cubicBezTo>
                    <a:cubicBezTo>
                      <a:pt x="1268" y="0"/>
                      <a:pt x="1268" y="0"/>
                      <a:pt x="1268" y="0"/>
                    </a:cubicBezTo>
                    <a:cubicBezTo>
                      <a:pt x="1312" y="0"/>
                      <a:pt x="1355" y="22"/>
                      <a:pt x="1355" y="66"/>
                    </a:cubicBezTo>
                    <a:cubicBezTo>
                      <a:pt x="1355" y="109"/>
                      <a:pt x="1312" y="131"/>
                      <a:pt x="1268" y="131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59" name="Freeform 6"/>
              <p:cNvSpPr>
                <a:spLocks noChangeArrowheads="1"/>
              </p:cNvSpPr>
              <p:nvPr/>
            </p:nvSpPr>
            <p:spPr bwMode="auto">
              <a:xfrm>
                <a:off x="6889750" y="858838"/>
                <a:ext cx="87313" cy="87312"/>
              </a:xfrm>
              <a:custGeom>
                <a:avLst/>
                <a:gdLst>
                  <a:gd name="T0" fmla="*/ 131 w 242"/>
                  <a:gd name="T1" fmla="*/ 0 h 242"/>
                  <a:gd name="T2" fmla="*/ 131 w 242"/>
                  <a:gd name="T3" fmla="*/ 0 h 242"/>
                  <a:gd name="T4" fmla="*/ 0 w 242"/>
                  <a:gd name="T5" fmla="*/ 110 h 242"/>
                  <a:gd name="T6" fmla="*/ 0 w 242"/>
                  <a:gd name="T7" fmla="*/ 132 h 242"/>
                  <a:gd name="T8" fmla="*/ 131 w 242"/>
                  <a:gd name="T9" fmla="*/ 241 h 242"/>
                  <a:gd name="T10" fmla="*/ 241 w 242"/>
                  <a:gd name="T11" fmla="*/ 132 h 242"/>
                  <a:gd name="T12" fmla="*/ 241 w 242"/>
                  <a:gd name="T13" fmla="*/ 110 h 242"/>
                  <a:gd name="T14" fmla="*/ 131 w 242"/>
                  <a:gd name="T15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2" h="242">
                    <a:moveTo>
                      <a:pt x="131" y="0"/>
                    </a:moveTo>
                    <a:lnTo>
                      <a:pt x="131" y="0"/>
                    </a:lnTo>
                    <a:cubicBezTo>
                      <a:pt x="66" y="0"/>
                      <a:pt x="0" y="44"/>
                      <a:pt x="0" y="110"/>
                    </a:cubicBezTo>
                    <a:cubicBezTo>
                      <a:pt x="0" y="132"/>
                      <a:pt x="0" y="132"/>
                      <a:pt x="0" y="132"/>
                    </a:cubicBezTo>
                    <a:cubicBezTo>
                      <a:pt x="0" y="198"/>
                      <a:pt x="66" y="241"/>
                      <a:pt x="131" y="241"/>
                    </a:cubicBezTo>
                    <a:cubicBezTo>
                      <a:pt x="197" y="241"/>
                      <a:pt x="241" y="198"/>
                      <a:pt x="241" y="132"/>
                    </a:cubicBezTo>
                    <a:cubicBezTo>
                      <a:pt x="241" y="110"/>
                      <a:pt x="241" y="110"/>
                      <a:pt x="241" y="110"/>
                    </a:cubicBezTo>
                    <a:cubicBezTo>
                      <a:pt x="241" y="44"/>
                      <a:pt x="197" y="0"/>
                      <a:pt x="131" y="0"/>
                    </a:cubicBez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60" name="Freeform 7"/>
              <p:cNvSpPr>
                <a:spLocks noChangeArrowheads="1"/>
              </p:cNvSpPr>
              <p:nvPr/>
            </p:nvSpPr>
            <p:spPr bwMode="auto">
              <a:xfrm>
                <a:off x="5583238" y="1449388"/>
                <a:ext cx="2684462" cy="4730750"/>
              </a:xfrm>
              <a:custGeom>
                <a:avLst/>
                <a:gdLst>
                  <a:gd name="T0" fmla="*/ 7456 w 7457"/>
                  <a:gd name="T1" fmla="*/ 13139 h 13140"/>
                  <a:gd name="T2" fmla="*/ 0 w 7457"/>
                  <a:gd name="T3" fmla="*/ 13139 h 13140"/>
                  <a:gd name="T4" fmla="*/ 0 w 7457"/>
                  <a:gd name="T5" fmla="*/ 0 h 13140"/>
                  <a:gd name="T6" fmla="*/ 7456 w 7457"/>
                  <a:gd name="T7" fmla="*/ 0 h 13140"/>
                  <a:gd name="T8" fmla="*/ 7456 w 7457"/>
                  <a:gd name="T9" fmla="*/ 13139 h 13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57" h="13140">
                    <a:moveTo>
                      <a:pt x="7456" y="13139"/>
                    </a:moveTo>
                    <a:lnTo>
                      <a:pt x="0" y="13139"/>
                    </a:lnTo>
                    <a:lnTo>
                      <a:pt x="0" y="0"/>
                    </a:lnTo>
                    <a:lnTo>
                      <a:pt x="7456" y="0"/>
                    </a:lnTo>
                    <a:lnTo>
                      <a:pt x="7456" y="13139"/>
                    </a:lnTo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  <p:sp>
          <p:nvSpPr>
            <p:cNvPr id="54" name="Freeform 4"/>
            <p:cNvSpPr>
              <a:spLocks noChangeArrowheads="1"/>
            </p:cNvSpPr>
            <p:nvPr/>
          </p:nvSpPr>
          <p:spPr bwMode="auto">
            <a:xfrm>
              <a:off x="5348288" y="496888"/>
              <a:ext cx="3155950" cy="6635750"/>
            </a:xfrm>
            <a:custGeom>
              <a:avLst/>
              <a:gdLst>
                <a:gd name="T0" fmla="*/ 8417 w 8768"/>
                <a:gd name="T1" fmla="*/ 437 h 18431"/>
                <a:gd name="T2" fmla="*/ 8417 w 8768"/>
                <a:gd name="T3" fmla="*/ 437 h 18431"/>
                <a:gd name="T4" fmla="*/ 7543 w 8768"/>
                <a:gd name="T5" fmla="*/ 87 h 18431"/>
                <a:gd name="T6" fmla="*/ 7281 w 8768"/>
                <a:gd name="T7" fmla="*/ 87 h 18431"/>
                <a:gd name="T8" fmla="*/ 7281 w 8768"/>
                <a:gd name="T9" fmla="*/ 43 h 18431"/>
                <a:gd name="T10" fmla="*/ 7237 w 8768"/>
                <a:gd name="T11" fmla="*/ 0 h 18431"/>
                <a:gd name="T12" fmla="*/ 5903 w 8768"/>
                <a:gd name="T13" fmla="*/ 0 h 18431"/>
                <a:gd name="T14" fmla="*/ 5860 w 8768"/>
                <a:gd name="T15" fmla="*/ 43 h 18431"/>
                <a:gd name="T16" fmla="*/ 5860 w 8768"/>
                <a:gd name="T17" fmla="*/ 87 h 18431"/>
                <a:gd name="T18" fmla="*/ 1268 w 8768"/>
                <a:gd name="T19" fmla="*/ 87 h 18431"/>
                <a:gd name="T20" fmla="*/ 44 w 8768"/>
                <a:gd name="T21" fmla="*/ 1312 h 18431"/>
                <a:gd name="T22" fmla="*/ 44 w 8768"/>
                <a:gd name="T23" fmla="*/ 2602 h 18431"/>
                <a:gd name="T24" fmla="*/ 44 w 8768"/>
                <a:gd name="T25" fmla="*/ 2602 h 18431"/>
                <a:gd name="T26" fmla="*/ 0 w 8768"/>
                <a:gd name="T27" fmla="*/ 2624 h 18431"/>
                <a:gd name="T28" fmla="*/ 0 w 8768"/>
                <a:gd name="T29" fmla="*/ 3389 h 18431"/>
                <a:gd name="T30" fmla="*/ 44 w 8768"/>
                <a:gd name="T31" fmla="*/ 3432 h 18431"/>
                <a:gd name="T32" fmla="*/ 44 w 8768"/>
                <a:gd name="T33" fmla="*/ 3432 h 18431"/>
                <a:gd name="T34" fmla="*/ 44 w 8768"/>
                <a:gd name="T35" fmla="*/ 3761 h 18431"/>
                <a:gd name="T36" fmla="*/ 44 w 8768"/>
                <a:gd name="T37" fmla="*/ 3761 h 18431"/>
                <a:gd name="T38" fmla="*/ 0 w 8768"/>
                <a:gd name="T39" fmla="*/ 3804 h 18431"/>
                <a:gd name="T40" fmla="*/ 0 w 8768"/>
                <a:gd name="T41" fmla="*/ 4941 h 18431"/>
                <a:gd name="T42" fmla="*/ 44 w 8768"/>
                <a:gd name="T43" fmla="*/ 4963 h 18431"/>
                <a:gd name="T44" fmla="*/ 44 w 8768"/>
                <a:gd name="T45" fmla="*/ 4963 h 18431"/>
                <a:gd name="T46" fmla="*/ 44 w 8768"/>
                <a:gd name="T47" fmla="*/ 5269 h 18431"/>
                <a:gd name="T48" fmla="*/ 44 w 8768"/>
                <a:gd name="T49" fmla="*/ 5269 h 18431"/>
                <a:gd name="T50" fmla="*/ 0 w 8768"/>
                <a:gd name="T51" fmla="*/ 5313 h 18431"/>
                <a:gd name="T52" fmla="*/ 0 w 8768"/>
                <a:gd name="T53" fmla="*/ 6472 h 18431"/>
                <a:gd name="T54" fmla="*/ 44 w 8768"/>
                <a:gd name="T55" fmla="*/ 6493 h 18431"/>
                <a:gd name="T56" fmla="*/ 44 w 8768"/>
                <a:gd name="T57" fmla="*/ 6493 h 18431"/>
                <a:gd name="T58" fmla="*/ 44 w 8768"/>
                <a:gd name="T59" fmla="*/ 17206 h 18431"/>
                <a:gd name="T60" fmla="*/ 1268 w 8768"/>
                <a:gd name="T61" fmla="*/ 18430 h 18431"/>
                <a:gd name="T62" fmla="*/ 7543 w 8768"/>
                <a:gd name="T63" fmla="*/ 18430 h 18431"/>
                <a:gd name="T64" fmla="*/ 8767 w 8768"/>
                <a:gd name="T65" fmla="*/ 17206 h 18431"/>
                <a:gd name="T66" fmla="*/ 8767 w 8768"/>
                <a:gd name="T67" fmla="*/ 1312 h 18431"/>
                <a:gd name="T68" fmla="*/ 8417 w 8768"/>
                <a:gd name="T69" fmla="*/ 437 h 18431"/>
                <a:gd name="T70" fmla="*/ 8592 w 8768"/>
                <a:gd name="T71" fmla="*/ 17206 h 18431"/>
                <a:gd name="T72" fmla="*/ 8592 w 8768"/>
                <a:gd name="T73" fmla="*/ 17206 h 18431"/>
                <a:gd name="T74" fmla="*/ 7543 w 8768"/>
                <a:gd name="T75" fmla="*/ 18255 h 18431"/>
                <a:gd name="T76" fmla="*/ 1268 w 8768"/>
                <a:gd name="T77" fmla="*/ 18255 h 18431"/>
                <a:gd name="T78" fmla="*/ 218 w 8768"/>
                <a:gd name="T79" fmla="*/ 17206 h 18431"/>
                <a:gd name="T80" fmla="*/ 218 w 8768"/>
                <a:gd name="T81" fmla="*/ 1312 h 18431"/>
                <a:gd name="T82" fmla="*/ 1268 w 8768"/>
                <a:gd name="T83" fmla="*/ 262 h 18431"/>
                <a:gd name="T84" fmla="*/ 7543 w 8768"/>
                <a:gd name="T85" fmla="*/ 262 h 18431"/>
                <a:gd name="T86" fmla="*/ 8592 w 8768"/>
                <a:gd name="T87" fmla="*/ 1312 h 18431"/>
                <a:gd name="T88" fmla="*/ 8592 w 8768"/>
                <a:gd name="T89" fmla="*/ 17206 h 18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768" h="18431">
                  <a:moveTo>
                    <a:pt x="8417" y="437"/>
                  </a:moveTo>
                  <a:lnTo>
                    <a:pt x="8417" y="437"/>
                  </a:lnTo>
                  <a:cubicBezTo>
                    <a:pt x="8199" y="218"/>
                    <a:pt x="7893" y="87"/>
                    <a:pt x="7543" y="87"/>
                  </a:cubicBezTo>
                  <a:cubicBezTo>
                    <a:pt x="7281" y="87"/>
                    <a:pt x="7281" y="87"/>
                    <a:pt x="7281" y="87"/>
                  </a:cubicBezTo>
                  <a:cubicBezTo>
                    <a:pt x="7281" y="43"/>
                    <a:pt x="7281" y="43"/>
                    <a:pt x="7281" y="43"/>
                  </a:cubicBezTo>
                  <a:cubicBezTo>
                    <a:pt x="7281" y="22"/>
                    <a:pt x="7281" y="0"/>
                    <a:pt x="7237" y="0"/>
                  </a:cubicBezTo>
                  <a:cubicBezTo>
                    <a:pt x="5903" y="0"/>
                    <a:pt x="5903" y="0"/>
                    <a:pt x="5903" y="0"/>
                  </a:cubicBezTo>
                  <a:cubicBezTo>
                    <a:pt x="5881" y="0"/>
                    <a:pt x="5860" y="22"/>
                    <a:pt x="5860" y="43"/>
                  </a:cubicBezTo>
                  <a:cubicBezTo>
                    <a:pt x="5860" y="87"/>
                    <a:pt x="5860" y="87"/>
                    <a:pt x="5860" y="87"/>
                  </a:cubicBezTo>
                  <a:cubicBezTo>
                    <a:pt x="1268" y="87"/>
                    <a:pt x="1268" y="87"/>
                    <a:pt x="1268" y="87"/>
                  </a:cubicBezTo>
                  <a:cubicBezTo>
                    <a:pt x="568" y="87"/>
                    <a:pt x="44" y="590"/>
                    <a:pt x="44" y="1312"/>
                  </a:cubicBezTo>
                  <a:cubicBezTo>
                    <a:pt x="44" y="2602"/>
                    <a:pt x="44" y="2602"/>
                    <a:pt x="44" y="2602"/>
                  </a:cubicBezTo>
                  <a:lnTo>
                    <a:pt x="44" y="2602"/>
                  </a:lnTo>
                  <a:cubicBezTo>
                    <a:pt x="22" y="2602"/>
                    <a:pt x="0" y="2602"/>
                    <a:pt x="0" y="2624"/>
                  </a:cubicBezTo>
                  <a:cubicBezTo>
                    <a:pt x="0" y="3389"/>
                    <a:pt x="0" y="3389"/>
                    <a:pt x="0" y="3389"/>
                  </a:cubicBezTo>
                  <a:cubicBezTo>
                    <a:pt x="0" y="3411"/>
                    <a:pt x="22" y="3432"/>
                    <a:pt x="44" y="3432"/>
                  </a:cubicBezTo>
                  <a:lnTo>
                    <a:pt x="44" y="3432"/>
                  </a:lnTo>
                  <a:cubicBezTo>
                    <a:pt x="44" y="3761"/>
                    <a:pt x="44" y="3761"/>
                    <a:pt x="44" y="3761"/>
                  </a:cubicBezTo>
                  <a:lnTo>
                    <a:pt x="44" y="3761"/>
                  </a:lnTo>
                  <a:cubicBezTo>
                    <a:pt x="22" y="3761"/>
                    <a:pt x="0" y="3782"/>
                    <a:pt x="0" y="3804"/>
                  </a:cubicBezTo>
                  <a:cubicBezTo>
                    <a:pt x="0" y="4941"/>
                    <a:pt x="0" y="4941"/>
                    <a:pt x="0" y="4941"/>
                  </a:cubicBezTo>
                  <a:cubicBezTo>
                    <a:pt x="0" y="4963"/>
                    <a:pt x="22" y="4963"/>
                    <a:pt x="44" y="4963"/>
                  </a:cubicBezTo>
                  <a:lnTo>
                    <a:pt x="44" y="4963"/>
                  </a:lnTo>
                  <a:cubicBezTo>
                    <a:pt x="44" y="5269"/>
                    <a:pt x="44" y="5269"/>
                    <a:pt x="44" y="5269"/>
                  </a:cubicBezTo>
                  <a:lnTo>
                    <a:pt x="44" y="5269"/>
                  </a:lnTo>
                  <a:cubicBezTo>
                    <a:pt x="22" y="5269"/>
                    <a:pt x="0" y="5291"/>
                    <a:pt x="0" y="5313"/>
                  </a:cubicBezTo>
                  <a:cubicBezTo>
                    <a:pt x="0" y="6472"/>
                    <a:pt x="0" y="6472"/>
                    <a:pt x="0" y="6472"/>
                  </a:cubicBezTo>
                  <a:cubicBezTo>
                    <a:pt x="0" y="6493"/>
                    <a:pt x="22" y="6493"/>
                    <a:pt x="44" y="6493"/>
                  </a:cubicBezTo>
                  <a:lnTo>
                    <a:pt x="44" y="6493"/>
                  </a:lnTo>
                  <a:cubicBezTo>
                    <a:pt x="44" y="17206"/>
                    <a:pt x="44" y="17206"/>
                    <a:pt x="44" y="17206"/>
                  </a:cubicBezTo>
                  <a:cubicBezTo>
                    <a:pt x="44" y="17883"/>
                    <a:pt x="591" y="18430"/>
                    <a:pt x="1268" y="18430"/>
                  </a:cubicBezTo>
                  <a:cubicBezTo>
                    <a:pt x="7543" y="18430"/>
                    <a:pt x="7543" y="18430"/>
                    <a:pt x="7543" y="18430"/>
                  </a:cubicBezTo>
                  <a:cubicBezTo>
                    <a:pt x="8221" y="18430"/>
                    <a:pt x="8767" y="17883"/>
                    <a:pt x="8767" y="17206"/>
                  </a:cubicBezTo>
                  <a:cubicBezTo>
                    <a:pt x="8767" y="1312"/>
                    <a:pt x="8767" y="1312"/>
                    <a:pt x="8767" y="1312"/>
                  </a:cubicBezTo>
                  <a:cubicBezTo>
                    <a:pt x="8767" y="984"/>
                    <a:pt x="8658" y="678"/>
                    <a:pt x="8417" y="437"/>
                  </a:cubicBezTo>
                  <a:close/>
                  <a:moveTo>
                    <a:pt x="8592" y="17206"/>
                  </a:moveTo>
                  <a:lnTo>
                    <a:pt x="8592" y="17206"/>
                  </a:lnTo>
                  <a:cubicBezTo>
                    <a:pt x="8592" y="17795"/>
                    <a:pt x="8133" y="18255"/>
                    <a:pt x="7543" y="18255"/>
                  </a:cubicBezTo>
                  <a:cubicBezTo>
                    <a:pt x="1268" y="18255"/>
                    <a:pt x="1268" y="18255"/>
                    <a:pt x="1268" y="18255"/>
                  </a:cubicBezTo>
                  <a:cubicBezTo>
                    <a:pt x="700" y="18255"/>
                    <a:pt x="218" y="17795"/>
                    <a:pt x="218" y="17206"/>
                  </a:cubicBezTo>
                  <a:cubicBezTo>
                    <a:pt x="218" y="1312"/>
                    <a:pt x="218" y="1312"/>
                    <a:pt x="218" y="1312"/>
                  </a:cubicBezTo>
                  <a:cubicBezTo>
                    <a:pt x="218" y="700"/>
                    <a:pt x="656" y="262"/>
                    <a:pt x="1268" y="262"/>
                  </a:cubicBezTo>
                  <a:cubicBezTo>
                    <a:pt x="7543" y="262"/>
                    <a:pt x="7543" y="262"/>
                    <a:pt x="7543" y="262"/>
                  </a:cubicBezTo>
                  <a:cubicBezTo>
                    <a:pt x="8155" y="262"/>
                    <a:pt x="8592" y="721"/>
                    <a:pt x="8592" y="1312"/>
                  </a:cubicBezTo>
                  <a:lnTo>
                    <a:pt x="8592" y="172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61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1608117" y="3237550"/>
            <a:ext cx="1502808" cy="267787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9202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/>
      <p:bldP spid="21" grpId="0"/>
      <p:bldP spid="31" grpId="0"/>
      <p:bldP spid="41" grpId="0"/>
      <p:bldP spid="51" grpId="0"/>
      <p:bldP spid="61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/>
        </p:nvSpPr>
        <p:spPr>
          <a:xfrm>
            <a:off x="-1075" y="353789"/>
            <a:ext cx="3336715" cy="944628"/>
          </a:xfrm>
          <a:prstGeom prst="rect">
            <a:avLst/>
          </a:prstGeom>
          <a:solidFill>
            <a:schemeClr val="accent1"/>
          </a:solidFill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>
          <a:xfrm>
            <a:off x="-1756" y="6504235"/>
            <a:ext cx="633843" cy="149248"/>
          </a:xfrm>
          <a:prstGeom prst="rect">
            <a:avLst/>
          </a:prstGeom>
          <a:solidFill>
            <a:schemeClr val="accent1"/>
          </a:solidFill>
          <a:effectLst/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700" kern="1200">
                <a:solidFill>
                  <a:srgbClr val="FFFFFF"/>
                </a:solidFill>
                <a:latin typeface="Open Sans"/>
                <a:ea typeface="+mn-ea"/>
                <a:cs typeface="Open San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sz="933" dirty="0"/>
          </a:p>
        </p:txBody>
      </p:sp>
      <p:sp>
        <p:nvSpPr>
          <p:cNvPr id="7" name="TextBox 6"/>
          <p:cNvSpPr txBox="1"/>
          <p:nvPr/>
        </p:nvSpPr>
        <p:spPr>
          <a:xfrm>
            <a:off x="605728" y="6499283"/>
            <a:ext cx="1625766" cy="16837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l">
              <a:lnSpc>
                <a:spcPct val="70000"/>
              </a:lnSpc>
            </a:pPr>
            <a:r>
              <a:rPr lang="en-US" sz="667" b="1" dirty="0">
                <a:solidFill>
                  <a:schemeClr val="tx1"/>
                </a:solidFill>
                <a:latin typeface="Open Sans"/>
                <a:cs typeface="Open Sans"/>
              </a:rPr>
              <a:t>MY COMPANY NAME REPORT 2020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4113" y="6499283"/>
            <a:ext cx="303288" cy="16837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>
              <a:lnSpc>
                <a:spcPct val="70000"/>
              </a:lnSpc>
            </a:pPr>
            <a:fld id="{386B4344-649F-C745-A86B-93613093FF3C}" type="slidenum">
              <a:rPr lang="en-US" sz="667" b="1" smtClean="0">
                <a:solidFill>
                  <a:srgbClr val="FFFFFF"/>
                </a:solidFill>
                <a:latin typeface="Open Sans"/>
                <a:cs typeface="Open Sans"/>
              </a:rPr>
              <a:pPr algn="r">
                <a:lnSpc>
                  <a:spcPct val="70000"/>
                </a:lnSpc>
              </a:pPr>
              <a:t>‹#›</a:t>
            </a:fld>
            <a:endParaRPr lang="en-US" sz="667" b="1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472357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  <p:sldLayoutId id="2147483747" r:id="rId26"/>
    <p:sldLayoutId id="2147483748" r:id="rId27"/>
    <p:sldLayoutId id="2147483749" r:id="rId28"/>
    <p:sldLayoutId id="2147483750" r:id="rId29"/>
    <p:sldLayoutId id="2147483751" r:id="rId30"/>
    <p:sldLayoutId id="2147483752" r:id="rId31"/>
    <p:sldLayoutId id="2147483753" r:id="rId32"/>
    <p:sldLayoutId id="2147483754" r:id="rId33"/>
    <p:sldLayoutId id="2147483755" r:id="rId34"/>
    <p:sldLayoutId id="2147483756" r:id="rId35"/>
    <p:sldLayoutId id="2147483757" r:id="rId36"/>
    <p:sldLayoutId id="2147483758" r:id="rId37"/>
    <p:sldLayoutId id="2147483759" r:id="rId38"/>
    <p:sldLayoutId id="2147483760" r:id="rId39"/>
    <p:sldLayoutId id="2147483761" r:id="rId40"/>
    <p:sldLayoutId id="2147483762" r:id="rId41"/>
    <p:sldLayoutId id="2147483763" r:id="rId42"/>
    <p:sldLayoutId id="2147483764" r:id="rId43"/>
    <p:sldLayoutId id="2147483765" r:id="rId44"/>
    <p:sldLayoutId id="2147483766" r:id="rId45"/>
    <p:sldLayoutId id="2147483767" r:id="rId46"/>
    <p:sldLayoutId id="2147483768" r:id="rId47"/>
    <p:sldLayoutId id="2147483769" r:id="rId48"/>
    <p:sldLayoutId id="2147483770" r:id="rId49"/>
    <p:sldLayoutId id="2147483771" r:id="rId50"/>
    <p:sldLayoutId id="2147483772" r:id="rId51"/>
    <p:sldLayoutId id="2147483773" r:id="rId52"/>
    <p:sldLayoutId id="2147483774" r:id="rId53"/>
    <p:sldLayoutId id="2147483775" r:id="rId54"/>
    <p:sldLayoutId id="2147483776" r:id="rId55"/>
    <p:sldLayoutId id="2147483777" r:id="rId56"/>
    <p:sldLayoutId id="2147483778" r:id="rId57"/>
    <p:sldLayoutId id="2147483779" r:id="rId58"/>
    <p:sldLayoutId id="2147483780" r:id="rId59"/>
    <p:sldLayoutId id="2147483781" r:id="rId60"/>
    <p:sldLayoutId id="2147483782" r:id="rId61"/>
    <p:sldLayoutId id="2147483783" r:id="rId62"/>
    <p:sldLayoutId id="2147483784" r:id="rId63"/>
    <p:sldLayoutId id="2147483785" r:id="rId64"/>
    <p:sldLayoutId id="2147483786" r:id="rId65"/>
    <p:sldLayoutId id="2147483787" r:id="rId66"/>
    <p:sldLayoutId id="2147483788" r:id="rId67"/>
    <p:sldLayoutId id="2147483789" r:id="rId68"/>
    <p:sldLayoutId id="2147483790" r:id="rId69"/>
    <p:sldLayoutId id="2147483791" r:id="rId70"/>
    <p:sldLayoutId id="2147483792" r:id="rId71"/>
    <p:sldLayoutId id="2147483793" r:id="rId72"/>
    <p:sldLayoutId id="2147483794" r:id="rId73"/>
    <p:sldLayoutId id="2147483795" r:id="rId74"/>
    <p:sldLayoutId id="2147483796" r:id="rId75"/>
    <p:sldLayoutId id="2147483797" r:id="rId76"/>
    <p:sldLayoutId id="2147483798" r:id="rId77"/>
    <p:sldLayoutId id="2147483799" r:id="rId78"/>
    <p:sldLayoutId id="2147483800" r:id="rId79"/>
    <p:sldLayoutId id="2147483801" r:id="rId80"/>
    <p:sldLayoutId id="2147483802" r:id="rId81"/>
    <p:sldLayoutId id="2147483803" r:id="rId82"/>
    <p:sldLayoutId id="2147483804" r:id="rId83"/>
    <p:sldLayoutId id="2147483805" r:id="rId84"/>
    <p:sldLayoutId id="2147483806" r:id="rId85"/>
    <p:sldLayoutId id="2147483807" r:id="rId86"/>
    <p:sldLayoutId id="2147483808" r:id="rId87"/>
    <p:sldLayoutId id="2147483809" r:id="rId88"/>
    <p:sldLayoutId id="2147483810" r:id="rId89"/>
    <p:sldLayoutId id="2147483811" r:id="rId90"/>
    <p:sldLayoutId id="2147483812" r:id="rId91"/>
    <p:sldLayoutId id="2147483813" r:id="rId92"/>
    <p:sldLayoutId id="2147483814" r:id="rId93"/>
    <p:sldLayoutId id="2147483815" r:id="rId94"/>
    <p:sldLayoutId id="2147483816" r:id="rId95"/>
    <p:sldLayoutId id="2147483817" r:id="rId96"/>
    <p:sldLayoutId id="2147483818" r:id="rId97"/>
    <p:sldLayoutId id="2147483819" r:id="rId98"/>
    <p:sldLayoutId id="2147483820" r:id="rId99"/>
    <p:sldLayoutId id="2147483821" r:id="rId100"/>
    <p:sldLayoutId id="2147483822" r:id="rId101"/>
    <p:sldLayoutId id="2147483823" r:id="rId102"/>
    <p:sldLayoutId id="2147483824" r:id="rId103"/>
    <p:sldLayoutId id="2147483825" r:id="rId104"/>
    <p:sldLayoutId id="2147483826" r:id="rId105"/>
    <p:sldLayoutId id="2147483827" r:id="rId106"/>
    <p:sldLayoutId id="2147483828" r:id="rId107"/>
    <p:sldLayoutId id="2147483829" r:id="rId108"/>
    <p:sldLayoutId id="2147483830" r:id="rId109"/>
    <p:sldLayoutId id="2147483831" r:id="rId110"/>
    <p:sldLayoutId id="2147483832" r:id="rId111"/>
    <p:sldLayoutId id="2147483833" r:id="rId112"/>
    <p:sldLayoutId id="2147483834" r:id="rId113"/>
    <p:sldLayoutId id="2147483835" r:id="rId114"/>
    <p:sldLayoutId id="2147483836" r:id="rId115"/>
    <p:sldLayoutId id="2147483720" r:id="rId116"/>
  </p:sldLayoutIdLst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/>
    </p:bldLst>
  </p:timing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4000" b="0" i="0" kern="1200">
          <a:solidFill>
            <a:schemeClr val="tx1"/>
          </a:solidFill>
          <a:latin typeface="Open Sans"/>
          <a:ea typeface="+mj-ea"/>
          <a:cs typeface="Open Sans"/>
        </a:defRPr>
      </a:lvl1pPr>
    </p:titleStyle>
    <p:bodyStyle>
      <a:lvl1pPr marL="0" indent="0" algn="l" defTabSz="609585" rtl="0" eaLnBrk="1" latinLnBrk="0" hangingPunct="1">
        <a:lnSpc>
          <a:spcPct val="120000"/>
        </a:lnSpc>
        <a:spcBef>
          <a:spcPct val="20000"/>
        </a:spcBef>
        <a:buFont typeface="Arial"/>
        <a:buNone/>
        <a:defRPr sz="800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838179" indent="-228594" algn="l" defTabSz="609585" rtl="0" eaLnBrk="1" latinLnBrk="0" hangingPunct="1">
        <a:spcBef>
          <a:spcPct val="20000"/>
        </a:spcBef>
        <a:buFont typeface="Arial"/>
        <a:buChar char="•"/>
        <a:defRPr sz="1067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447764" indent="-228594" algn="l" defTabSz="609585" rtl="0" eaLnBrk="1" latinLnBrk="0" hangingPunct="1">
        <a:spcBef>
          <a:spcPct val="20000"/>
        </a:spcBef>
        <a:buFont typeface="Arial"/>
        <a:buChar char="•"/>
        <a:defRPr sz="1067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2057349" indent="-228594" algn="l" defTabSz="609585" rtl="0" eaLnBrk="1" latinLnBrk="0" hangingPunct="1">
        <a:spcBef>
          <a:spcPct val="20000"/>
        </a:spcBef>
        <a:buFont typeface="Arial"/>
        <a:buChar char="•"/>
        <a:defRPr sz="1067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666933" indent="-228594" algn="l" defTabSz="609585" rtl="0" eaLnBrk="1" latinLnBrk="0" hangingPunct="1">
        <a:spcBef>
          <a:spcPct val="20000"/>
        </a:spcBef>
        <a:buFont typeface="Arial"/>
        <a:buChar char="•"/>
        <a:defRPr sz="1067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4.xml"/><Relationship Id="rId4" Type="http://schemas.openxmlformats.org/officeDocument/2006/relationships/hyperlink" Target="https://www.kaggle.com/rmisra/clothing-fit-dataset-for-size-recommendation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07D898-C6C3-42AF-94C8-1E54B5633F8D}"/>
              </a:ext>
            </a:extLst>
          </p:cNvPr>
          <p:cNvSpPr/>
          <p:nvPr/>
        </p:nvSpPr>
        <p:spPr>
          <a:xfrm>
            <a:off x="0" y="0"/>
            <a:ext cx="12192000" cy="57522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F35D5981-0FA4-4321-AC59-601081769690}"/>
              </a:ext>
            </a:extLst>
          </p:cNvPr>
          <p:cNvSpPr txBox="1">
            <a:spLocks/>
          </p:cNvSpPr>
          <p:nvPr/>
        </p:nvSpPr>
        <p:spPr>
          <a:xfrm>
            <a:off x="692056" y="5942285"/>
            <a:ext cx="10326624" cy="516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4000" b="0" i="0" kern="1200">
                <a:solidFill>
                  <a:schemeClr val="tx1"/>
                </a:solidFill>
                <a:latin typeface="Open Sans"/>
                <a:ea typeface="+mj-ea"/>
                <a:cs typeface="Open Sans"/>
              </a:defRPr>
            </a:lvl1pPr>
          </a:lstStyle>
          <a:p>
            <a:pPr algn="r"/>
            <a:r>
              <a:rPr lang="en-ID" sz="2000" dirty="0">
                <a:solidFill>
                  <a:schemeClr val="accent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FINAL PROJECT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6418FA-061B-434A-AD5F-68ECCEA708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227"/>
                    </a14:imgEffect>
                    <a14:imgEffect>
                      <a14:saturation sat="49000"/>
                    </a14:imgEffect>
                  </a14:imgLayer>
                </a14:imgProps>
              </a:ext>
            </a:extLst>
          </a:blip>
          <a:srcRect t="50000" r="5416"/>
          <a:stretch/>
        </p:blipFill>
        <p:spPr>
          <a:xfrm>
            <a:off x="-1" y="1"/>
            <a:ext cx="11454064" cy="5752257"/>
          </a:xfrm>
          <a:prstGeom prst="rect">
            <a:avLst/>
          </a:prstGeom>
          <a:solidFill>
            <a:schemeClr val="bg1">
              <a:alpha val="34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CB620F-FCE1-4202-89EE-E3F5870129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05741"/>
            <a:ext cx="11454063" cy="3601316"/>
          </a:xfrm>
          <a:solidFill>
            <a:schemeClr val="bg2">
              <a:alpha val="94000"/>
            </a:schemeClr>
          </a:solidFill>
        </p:spPr>
        <p:txBody>
          <a:bodyPr>
            <a:normAutofit/>
          </a:bodyPr>
          <a:lstStyle/>
          <a:p>
            <a:pPr marL="977900" algn="l"/>
            <a:r>
              <a:rPr lang="en-US" sz="4400" b="1" dirty="0">
                <a:solidFill>
                  <a:schemeClr val="accent1"/>
                </a:solidFill>
              </a:rPr>
              <a:t>FEEDBACK ANALYSIS &amp;</a:t>
            </a:r>
            <a:br>
              <a:rPr lang="en-US" sz="4400" b="1" dirty="0">
                <a:solidFill>
                  <a:schemeClr val="accent1"/>
                </a:solidFill>
              </a:rPr>
            </a:br>
            <a:r>
              <a:rPr lang="en-US" sz="4400" b="1" dirty="0">
                <a:solidFill>
                  <a:schemeClr val="accent1"/>
                </a:solidFill>
              </a:rPr>
              <a:t>ITEM SIZE CLOTHING RECOMMENDATION</a:t>
            </a:r>
            <a:br>
              <a:rPr lang="en-US" sz="6000" b="1" dirty="0">
                <a:solidFill>
                  <a:schemeClr val="accent1"/>
                </a:solidFill>
              </a:rPr>
            </a:br>
            <a:endParaRPr lang="en-ID" sz="6000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2CFBC4-9D71-4CB7-81FB-9A9E94D006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801178"/>
            <a:ext cx="11454063" cy="702130"/>
          </a:xfrm>
        </p:spPr>
        <p:txBody>
          <a:bodyPr>
            <a:normAutofit/>
          </a:bodyPr>
          <a:lstStyle/>
          <a:p>
            <a:pPr marL="977900" algn="l"/>
            <a:r>
              <a:rPr lang="en-ID" sz="2400" dirty="0">
                <a:solidFill>
                  <a:schemeClr val="accent1">
                    <a:lumMod val="50000"/>
                  </a:schemeClr>
                </a:solidFill>
              </a:rPr>
              <a:t>Nadia Ningtias / JCDS07</a:t>
            </a:r>
          </a:p>
        </p:txBody>
      </p:sp>
    </p:spTree>
    <p:extLst>
      <p:ext uri="{BB962C8B-B14F-4D97-AF65-F5344CB8AC3E}">
        <p14:creationId xmlns:p14="http://schemas.microsoft.com/office/powerpoint/2010/main" val="1114403563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6F90444-4DF5-4566-AC9E-5BFF9B6C90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272" b="47118"/>
          <a:stretch/>
        </p:blipFill>
        <p:spPr>
          <a:xfrm>
            <a:off x="-2117" y="518584"/>
            <a:ext cx="12194117" cy="5746749"/>
          </a:xfrm>
        </p:spPr>
      </p:pic>
      <p:sp>
        <p:nvSpPr>
          <p:cNvPr id="2" name="Rectangle 1"/>
          <p:cNvSpPr/>
          <p:nvPr/>
        </p:nvSpPr>
        <p:spPr>
          <a:xfrm>
            <a:off x="3709597" y="3771186"/>
            <a:ext cx="4796051" cy="30868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4202904" y="4484816"/>
            <a:ext cx="3825648" cy="1331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nb-NO" sz="3200" dirty="0">
                <a:solidFill>
                  <a:srgbClr val="FFFFFF"/>
                </a:solidFill>
                <a:latin typeface="Open Sans"/>
                <a:cs typeface="Open Sans"/>
              </a:rPr>
              <a:t>DATA </a:t>
            </a:r>
            <a:r>
              <a:rPr lang="nb-NO" sz="3200" b="1" dirty="0">
                <a:solidFill>
                  <a:srgbClr val="FFFFFF"/>
                </a:solidFill>
                <a:latin typeface="Open Sans"/>
                <a:cs typeface="Open Sans"/>
              </a:rPr>
              <a:t>PREPROCESSING</a:t>
            </a:r>
          </a:p>
          <a:p>
            <a:pPr algn="ctr">
              <a:lnSpc>
                <a:spcPct val="80000"/>
              </a:lnSpc>
            </a:pPr>
            <a:endParaRPr lang="nb-NO" sz="3600" b="1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  <p:sp>
        <p:nvSpPr>
          <p:cNvPr id="8" name="Text Placeholder 11"/>
          <p:cNvSpPr txBox="1">
            <a:spLocks/>
          </p:cNvSpPr>
          <p:nvPr/>
        </p:nvSpPr>
        <p:spPr>
          <a:xfrm>
            <a:off x="567695" y="6277586"/>
            <a:ext cx="11060280" cy="4408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714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286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0858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800"/>
              </a:spcBef>
              <a:buNone/>
            </a:pPr>
            <a:r>
              <a:rPr lang="en-AU" sz="1067" dirty="0">
                <a:solidFill>
                  <a:srgbClr val="FFFFFF"/>
                </a:solidFill>
                <a:latin typeface="Open Sans"/>
                <a:cs typeface="Open Sans"/>
              </a:rPr>
              <a:t>NADIA NINGTIAS / JCDS07</a:t>
            </a:r>
          </a:p>
        </p:txBody>
      </p:sp>
    </p:spTree>
    <p:extLst>
      <p:ext uri="{BB962C8B-B14F-4D97-AF65-F5344CB8AC3E}">
        <p14:creationId xmlns:p14="http://schemas.microsoft.com/office/powerpoint/2010/main" val="145589312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CONVERSION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372F4-BCFC-4C76-B6AB-F34E70728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0" t="37642" r="56214" b="12334"/>
          <a:stretch/>
        </p:blipFill>
        <p:spPr>
          <a:xfrm>
            <a:off x="133815" y="1397641"/>
            <a:ext cx="3027074" cy="4062718"/>
          </a:xfrm>
          <a:prstGeom prst="rect">
            <a:avLst/>
          </a:prstGeom>
          <a:ln w="5715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473EC9-F3B4-4CA1-A594-1BA331F30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90" t="64523" r="49872" b="24900"/>
          <a:stretch/>
        </p:blipFill>
        <p:spPr>
          <a:xfrm>
            <a:off x="3582112" y="323078"/>
            <a:ext cx="4359622" cy="1104451"/>
          </a:xfrm>
          <a:prstGeom prst="rect">
            <a:avLst/>
          </a:prstGeom>
          <a:ln w="28575">
            <a:noFill/>
          </a:ln>
        </p:spPr>
      </p:pic>
      <p:graphicFrame>
        <p:nvGraphicFramePr>
          <p:cNvPr id="9" name="Tableau 3">
            <a:extLst>
              <a:ext uri="{FF2B5EF4-FFF2-40B4-BE49-F238E27FC236}">
                <a16:creationId xmlns:a16="http://schemas.microsoft.com/office/drawing/2014/main" id="{617A8DA3-4C24-43BC-93FC-F3F48D76DC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097295"/>
              </p:ext>
            </p:extLst>
          </p:nvPr>
        </p:nvGraphicFramePr>
        <p:xfrm>
          <a:off x="3996267" y="1721999"/>
          <a:ext cx="7295519" cy="4197813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817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9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5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33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2676">
                <a:tc>
                  <a:txBody>
                    <a:bodyPr/>
                    <a:lstStyle/>
                    <a:p>
                      <a:pPr algn="ctr" fontAlgn="b"/>
                      <a:endParaRPr lang="en-US" sz="1300" b="1" i="0" u="none" strike="noStrike" kern="0" noProof="0" dirty="0">
                        <a:solidFill>
                          <a:schemeClr val="bg1"/>
                        </a:solidFill>
                        <a:effectLst/>
                        <a:latin typeface="Open Sans"/>
                        <a:ea typeface="Tahoma" pitchFamily="34" charset="0"/>
                        <a:cs typeface="Open San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kern="0" noProof="0" dirty="0">
                          <a:solidFill>
                            <a:schemeClr val="bg1"/>
                          </a:solidFill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SEBELUM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D6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kern="0" noProof="0" dirty="0">
                          <a:solidFill>
                            <a:schemeClr val="bg1"/>
                          </a:solidFill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SESUDAH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kern="0" noProof="0" dirty="0">
                          <a:solidFill>
                            <a:schemeClr val="bg1"/>
                          </a:solidFill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FIELD NAME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6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6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27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noProof="0" dirty="0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Weight</a:t>
                      </a:r>
                    </a:p>
                  </a:txBody>
                  <a:tcPr marL="144000" marR="144000" marT="0" marB="0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137lbs</a:t>
                      </a: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fontAlgn="t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Kg</a:t>
                      </a: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fontAlgn="t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400" b="0" i="0" u="none" strike="noStrike" noProof="0" dirty="0" err="1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Weight_kg</a:t>
                      </a:r>
                      <a:endParaRPr lang="en-US" sz="1400" b="0" i="0" u="none" strike="noStrike" noProof="0" dirty="0">
                        <a:effectLst/>
                        <a:latin typeface="Open Sans"/>
                        <a:ea typeface="Tahoma" pitchFamily="34" charset="0"/>
                        <a:cs typeface="Open Sans"/>
                      </a:endParaRP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6D7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40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noProof="0" dirty="0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Height</a:t>
                      </a:r>
                    </a:p>
                  </a:txBody>
                  <a:tcPr marL="144000" marR="144000" marT="0" marB="0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buFont typeface="+mj-lt"/>
                        <a:buNone/>
                      </a:pPr>
                      <a:r>
                        <a:rPr lang="en-US" sz="1400" dirty="0">
                          <a:latin typeface="Open Sans"/>
                          <a:cs typeface="Open Sans"/>
                        </a:rPr>
                        <a:t>5’ 8’’</a:t>
                      </a: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fontAlgn="t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Cm</a:t>
                      </a: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fontAlgn="t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400" b="0" i="0" u="none" strike="noStrike" noProof="0" dirty="0" err="1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Height_cm</a:t>
                      </a:r>
                      <a:endParaRPr lang="en-US" sz="1400" b="0" i="0" u="none" strike="noStrike" noProof="0" dirty="0">
                        <a:effectLst/>
                        <a:latin typeface="Open Sans"/>
                        <a:ea typeface="Tahoma" pitchFamily="34" charset="0"/>
                        <a:cs typeface="Open Sans"/>
                      </a:endParaRP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40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noProof="0" dirty="0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Age</a:t>
                      </a:r>
                    </a:p>
                  </a:txBody>
                  <a:tcPr marL="144000" marR="144000" marT="0" marB="0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String</a:t>
                      </a: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fontAlgn="t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Float</a:t>
                      </a: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fontAlgn="t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Age_</a:t>
                      </a: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40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noProof="0" dirty="0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Rating</a:t>
                      </a:r>
                    </a:p>
                  </a:txBody>
                  <a:tcPr marL="144000" marR="144000" marT="0" marB="0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String</a:t>
                      </a: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fontAlgn="t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Float</a:t>
                      </a: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fontAlgn="t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Rating</a:t>
                      </a: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513962"/>
                  </a:ext>
                </a:extLst>
              </a:tr>
              <a:tr h="38516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noProof="0" dirty="0" err="1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Review_date</a:t>
                      </a:r>
                      <a:endParaRPr lang="en-US" sz="1400" b="0" i="0" u="none" strike="noStrike" noProof="0" dirty="0">
                        <a:effectLst/>
                        <a:latin typeface="Open Sans"/>
                        <a:ea typeface="Tahoma" pitchFamily="34" charset="0"/>
                        <a:cs typeface="Open Sans"/>
                      </a:endParaRPr>
                    </a:p>
                  </a:txBody>
                  <a:tcPr marL="144000" marR="144000" marT="0" marB="0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String</a:t>
                      </a: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fontAlgn="t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datetime</a:t>
                      </a: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fontAlgn="t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400" b="0" i="0" u="none" strike="noStrike" noProof="0" dirty="0" err="1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Review_date</a:t>
                      </a:r>
                      <a:endParaRPr lang="en-US" sz="1400" b="0" i="0" u="none" strike="noStrike" noProof="0" dirty="0">
                        <a:effectLst/>
                        <a:latin typeface="Open Sans"/>
                        <a:ea typeface="Tahoma" pitchFamily="34" charset="0"/>
                        <a:cs typeface="Open Sans"/>
                      </a:endParaRP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368991"/>
                  </a:ext>
                </a:extLst>
              </a:tr>
              <a:tr h="51252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noProof="0" dirty="0" err="1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Review_text</a:t>
                      </a:r>
                      <a:endParaRPr lang="en-US" sz="1400" b="0" i="0" u="none" strike="noStrike" noProof="0" dirty="0">
                        <a:effectLst/>
                        <a:latin typeface="Open Sans"/>
                        <a:ea typeface="Tahoma" pitchFamily="34" charset="0"/>
                        <a:cs typeface="Open Sans"/>
                      </a:endParaRPr>
                    </a:p>
                  </a:txBody>
                  <a:tcPr marL="144000" marR="144000" marT="0" marB="0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String</a:t>
                      </a: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fontAlgn="t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[“positive”, “negative”, “neutral”]</a:t>
                      </a: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fontAlgn="t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400" b="0" i="0" u="none" strike="noStrike" noProof="0" dirty="0" err="1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Sentiment_text</a:t>
                      </a:r>
                      <a:endParaRPr lang="en-US" sz="1400" b="0" i="0" u="none" strike="noStrike" noProof="0" dirty="0">
                        <a:effectLst/>
                        <a:latin typeface="Open Sans"/>
                        <a:ea typeface="Tahoma" pitchFamily="34" charset="0"/>
                        <a:cs typeface="Open Sans"/>
                      </a:endParaRP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5448483"/>
                  </a:ext>
                </a:extLst>
              </a:tr>
              <a:tr h="512521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b="0" i="0" u="none" strike="noStrike" noProof="0" dirty="0" err="1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Review_summary</a:t>
                      </a:r>
                      <a:endParaRPr lang="en-US" sz="1400" b="0" i="0" u="none" strike="noStrike" noProof="0" dirty="0">
                        <a:effectLst/>
                        <a:latin typeface="Open Sans"/>
                        <a:ea typeface="Tahoma" pitchFamily="34" charset="0"/>
                        <a:cs typeface="Open Sans"/>
                      </a:endParaRPr>
                    </a:p>
                  </a:txBody>
                  <a:tcPr marL="144000" marR="144000" marT="0" marB="0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fontAlgn="t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String</a:t>
                      </a: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fontAlgn="t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[“positive”, “negative”, “neutral”]</a:t>
                      </a: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fontAlgn="t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400" b="0" i="0" u="none" strike="noStrike" noProof="0" dirty="0" err="1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Sentiment_summary</a:t>
                      </a:r>
                      <a:endParaRPr lang="en-US" sz="1400" b="0" i="0" u="none" strike="noStrike" noProof="0" dirty="0">
                        <a:effectLst/>
                        <a:latin typeface="Open Sans"/>
                        <a:ea typeface="Tahoma" pitchFamily="34" charset="0"/>
                        <a:cs typeface="Open Sans"/>
                      </a:endParaRP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329074"/>
                  </a:ext>
                </a:extLst>
              </a:tr>
              <a:tr h="512521">
                <a:tc gridSpan="2">
                  <a:txBody>
                    <a:bodyPr/>
                    <a:lstStyle/>
                    <a:p>
                      <a:pPr algn="r" fontAlgn="t"/>
                      <a:r>
                        <a:rPr lang="en-US" sz="1400" b="0" i="0" u="none" strike="noStrike" noProof="0" dirty="0" err="1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avg_sentiment</a:t>
                      </a:r>
                      <a:endParaRPr lang="en-US" sz="1400" b="0" i="0" u="none" strike="noStrike" noProof="0" dirty="0">
                        <a:effectLst/>
                        <a:latin typeface="Open Sans"/>
                        <a:ea typeface="Tahoma" pitchFamily="34" charset="0"/>
                        <a:cs typeface="Open Sans"/>
                      </a:endParaRPr>
                    </a:p>
                  </a:txBody>
                  <a:tcPr marL="144000" marR="144000" marT="0" marB="0" anchor="ctr">
                    <a:lnL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fontAlgn="t">
                        <a:lnSpc>
                          <a:spcPct val="100000"/>
                        </a:lnSpc>
                        <a:buFont typeface="+mj-lt"/>
                        <a:buNone/>
                      </a:pPr>
                      <a:endParaRPr lang="en-US" sz="1200" b="0" i="0" u="none" strike="noStrike" noProof="0" dirty="0">
                        <a:effectLst/>
                        <a:latin typeface="Open Sans"/>
                        <a:ea typeface="Tahoma" pitchFamily="34" charset="0"/>
                        <a:cs typeface="Open Sans"/>
                      </a:endParaRP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09585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sz="1400" b="0" i="0" u="none" strike="noStrike" noProof="0" dirty="0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[“positive”, “negative”, “neutral”]</a:t>
                      </a: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fontAlgn="t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400" b="0" i="0" u="none" strike="noStrike" noProof="0" dirty="0">
                          <a:effectLst/>
                          <a:latin typeface="Open Sans"/>
                          <a:ea typeface="Tahoma" pitchFamily="34" charset="0"/>
                          <a:cs typeface="Open Sans"/>
                        </a:rPr>
                        <a:t>Sentiment_</a:t>
                      </a:r>
                    </a:p>
                  </a:txBody>
                  <a:tcPr marL="96000" marR="96000" marT="96000" marB="96000">
                    <a:lnL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>
                          <a:lumMod val="8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846202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3BF380C5-E9CF-4FC1-974B-308407A6BBF2}"/>
              </a:ext>
            </a:extLst>
          </p:cNvPr>
          <p:cNvSpPr/>
          <p:nvPr/>
        </p:nvSpPr>
        <p:spPr>
          <a:xfrm>
            <a:off x="636815" y="6506200"/>
            <a:ext cx="1757469" cy="1472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46346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6F90444-4DF5-4566-AC9E-5BFF9B6C90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272" b="47118"/>
          <a:stretch/>
        </p:blipFill>
        <p:spPr>
          <a:xfrm>
            <a:off x="-2117" y="518584"/>
            <a:ext cx="12194117" cy="5746749"/>
          </a:xfrm>
        </p:spPr>
      </p:pic>
      <p:sp>
        <p:nvSpPr>
          <p:cNvPr id="2" name="Rectangle 1"/>
          <p:cNvSpPr/>
          <p:nvPr/>
        </p:nvSpPr>
        <p:spPr>
          <a:xfrm>
            <a:off x="3709597" y="3771186"/>
            <a:ext cx="4796051" cy="30868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4202904" y="4287839"/>
            <a:ext cx="3825648" cy="1725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nb-NO" sz="3200" dirty="0">
                <a:solidFill>
                  <a:srgbClr val="FFFFFF"/>
                </a:solidFill>
                <a:latin typeface="Open Sans"/>
                <a:cs typeface="Open Sans"/>
              </a:rPr>
              <a:t>GENERAL </a:t>
            </a:r>
            <a:r>
              <a:rPr lang="nb-NO" sz="3200" b="1" dirty="0">
                <a:solidFill>
                  <a:srgbClr val="FFFFFF"/>
                </a:solidFill>
                <a:latin typeface="Open Sans"/>
                <a:cs typeface="Open Sans"/>
              </a:rPr>
              <a:t>FEEDBACK ANALYSIS</a:t>
            </a:r>
          </a:p>
          <a:p>
            <a:pPr algn="ctr">
              <a:lnSpc>
                <a:spcPct val="80000"/>
              </a:lnSpc>
            </a:pPr>
            <a:endParaRPr lang="nb-NO" sz="3600" b="1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  <p:sp>
        <p:nvSpPr>
          <p:cNvPr id="8" name="Text Placeholder 11"/>
          <p:cNvSpPr txBox="1">
            <a:spLocks/>
          </p:cNvSpPr>
          <p:nvPr/>
        </p:nvSpPr>
        <p:spPr>
          <a:xfrm>
            <a:off x="567695" y="6277586"/>
            <a:ext cx="11060280" cy="4408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714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286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0858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800"/>
              </a:spcBef>
              <a:buNone/>
            </a:pPr>
            <a:r>
              <a:rPr lang="en-AU" sz="1067" dirty="0">
                <a:solidFill>
                  <a:srgbClr val="FFFFFF"/>
                </a:solidFill>
                <a:latin typeface="Open Sans"/>
                <a:cs typeface="Open Sans"/>
              </a:rPr>
              <a:t>NADIA NINGTIAS / JCDS07</a:t>
            </a:r>
          </a:p>
        </p:txBody>
      </p:sp>
    </p:spTree>
    <p:extLst>
      <p:ext uri="{BB962C8B-B14F-4D97-AF65-F5344CB8AC3E}">
        <p14:creationId xmlns:p14="http://schemas.microsoft.com/office/powerpoint/2010/main" val="1335318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858E3F8-0DEE-47C1-A304-71025C6F1963}"/>
              </a:ext>
            </a:extLst>
          </p:cNvPr>
          <p:cNvSpPr/>
          <p:nvPr/>
        </p:nvSpPr>
        <p:spPr>
          <a:xfrm>
            <a:off x="5358284" y="2054095"/>
            <a:ext cx="6368813" cy="1710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solidFill>
                <a:srgbClr val="282525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en-ID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sarana</a:t>
            </a:r>
            <a:r>
              <a:rPr lang="en-ID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memahami</a:t>
            </a:r>
            <a:r>
              <a:rPr lang="en-ID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sentimen</a:t>
            </a:r>
            <a:r>
              <a:rPr lang="en-ID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kebutuhan</a:t>
            </a:r>
            <a:r>
              <a:rPr lang="en-ID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dan </a:t>
            </a:r>
            <a:r>
              <a:rPr lang="en-ID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keinginan</a:t>
            </a:r>
            <a:r>
              <a:rPr lang="en-ID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customer, </a:t>
            </a:r>
            <a:r>
              <a:rPr lang="en-ID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membantu</a:t>
            </a:r>
            <a:r>
              <a:rPr lang="en-ID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perusahaan</a:t>
            </a:r>
            <a:r>
              <a:rPr lang="en-ID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tetap</a:t>
            </a:r>
            <a:r>
              <a:rPr lang="en-ID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memberikan</a:t>
            </a:r>
            <a:r>
              <a:rPr lang="en-ID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produk</a:t>
            </a:r>
            <a:r>
              <a:rPr lang="en-ID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ID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layanan</a:t>
            </a:r>
            <a:r>
              <a:rPr lang="en-ID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optimal.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625B6D-1C5B-46D3-B51A-AD2E4A943495}"/>
              </a:ext>
            </a:extLst>
          </p:cNvPr>
          <p:cNvGrpSpPr/>
          <p:nvPr/>
        </p:nvGrpSpPr>
        <p:grpSpPr>
          <a:xfrm>
            <a:off x="438387" y="1197240"/>
            <a:ext cx="4680831" cy="1711897"/>
            <a:chOff x="1777491" y="2582593"/>
            <a:chExt cx="4930468" cy="1283923"/>
          </a:xfrm>
          <a:solidFill>
            <a:schemeClr val="accent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FA544D6-19D0-40B1-9AC5-68BE7E68D95F}"/>
                </a:ext>
              </a:extLst>
            </p:cNvPr>
            <p:cNvSpPr/>
            <p:nvPr/>
          </p:nvSpPr>
          <p:spPr>
            <a:xfrm>
              <a:off x="1777491" y="2582593"/>
              <a:ext cx="4930468" cy="128392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Shape 1120">
              <a:extLst>
                <a:ext uri="{FF2B5EF4-FFF2-40B4-BE49-F238E27FC236}">
                  <a16:creationId xmlns:a16="http://schemas.microsoft.com/office/drawing/2014/main" id="{1A8C2160-21FA-409F-94D0-38643D0D4450}"/>
                </a:ext>
              </a:extLst>
            </p:cNvPr>
            <p:cNvSpPr txBox="1">
              <a:spLocks/>
            </p:cNvSpPr>
            <p:nvPr/>
          </p:nvSpPr>
          <p:spPr>
            <a:xfrm>
              <a:off x="2343523" y="2694009"/>
              <a:ext cx="3799604" cy="1061093"/>
            </a:xfrm>
            <a:prstGeom prst="rect">
              <a:avLst/>
            </a:prstGeom>
            <a:noFill/>
          </p:spPr>
          <p:txBody>
            <a:bodyPr vert="horz" lIns="0" tIns="0" rIns="0" bIns="0" rtlCol="0" anchor="ctr">
              <a:normAutofit/>
            </a:bodyPr>
            <a:lstStyle>
              <a:lvl1pPr marL="0" indent="0" algn="l" defTabSz="4572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7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1pPr>
              <a:lvl2pPr marL="628650" indent="-1714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800" kern="1200">
                  <a:solidFill>
                    <a:schemeClr val="tx1"/>
                  </a:solidFill>
                  <a:latin typeface="Helvetica"/>
                  <a:ea typeface="+mn-ea"/>
                  <a:cs typeface="Helvetica"/>
                </a:defRPr>
              </a:lvl2pPr>
              <a:lvl3pPr marL="1085850" indent="-1714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800" kern="1200">
                  <a:solidFill>
                    <a:schemeClr val="tx1"/>
                  </a:solidFill>
                  <a:latin typeface="Helvetica"/>
                  <a:ea typeface="+mn-ea"/>
                  <a:cs typeface="Helvetica"/>
                </a:defRPr>
              </a:lvl3pPr>
              <a:lvl4pPr marL="1543050" indent="-1714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800" kern="1200">
                  <a:solidFill>
                    <a:schemeClr val="tx1"/>
                  </a:solidFill>
                  <a:latin typeface="Helvetica"/>
                  <a:ea typeface="+mn-ea"/>
                  <a:cs typeface="Helvetica"/>
                </a:defRPr>
              </a:lvl4pPr>
              <a:lvl5pPr marL="2000250" indent="-1714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800" kern="1200">
                  <a:solidFill>
                    <a:schemeClr val="tx1"/>
                  </a:solidFill>
                  <a:latin typeface="Helvetica"/>
                  <a:ea typeface="+mn-ea"/>
                  <a:cs typeface="Helvetica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80000"/>
                </a:lnSpc>
                <a:spcBef>
                  <a:spcPts val="300"/>
                </a:spcBef>
                <a:defRPr>
                  <a:solidFill>
                    <a:srgbClr val="000000"/>
                  </a:solidFill>
                </a:defRPr>
              </a:pPr>
              <a:r>
                <a:rPr lang="en-US" sz="2667" b="1" dirty="0">
                  <a:solidFill>
                    <a:srgbClr val="FFFFFF"/>
                  </a:solidFill>
                </a:rPr>
                <a:t>Customer Feedback Analysis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7209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38387" y="1197240"/>
            <a:ext cx="4680831" cy="1711897"/>
            <a:chOff x="1777491" y="2582593"/>
            <a:chExt cx="4930468" cy="1283923"/>
          </a:xfrm>
          <a:solidFill>
            <a:schemeClr val="accent1"/>
          </a:solidFill>
        </p:grpSpPr>
        <p:sp>
          <p:nvSpPr>
            <p:cNvPr id="15" name="Rectangle 14"/>
            <p:cNvSpPr/>
            <p:nvPr/>
          </p:nvSpPr>
          <p:spPr>
            <a:xfrm>
              <a:off x="1777491" y="2582593"/>
              <a:ext cx="4930468" cy="128392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" name="Shape 1120"/>
            <p:cNvSpPr txBox="1">
              <a:spLocks/>
            </p:cNvSpPr>
            <p:nvPr/>
          </p:nvSpPr>
          <p:spPr>
            <a:xfrm>
              <a:off x="2343523" y="2694009"/>
              <a:ext cx="3799604" cy="1061093"/>
            </a:xfrm>
            <a:prstGeom prst="rect">
              <a:avLst/>
            </a:prstGeom>
            <a:noFill/>
          </p:spPr>
          <p:txBody>
            <a:bodyPr vert="horz" lIns="0" tIns="0" rIns="0" bIns="0" rtlCol="0" anchor="ctr">
              <a:normAutofit/>
            </a:bodyPr>
            <a:lstStyle>
              <a:lvl1pPr marL="0" indent="0" algn="l" defTabSz="457200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7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1pPr>
              <a:lvl2pPr marL="628650" indent="-1714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800" kern="1200">
                  <a:solidFill>
                    <a:schemeClr val="tx1"/>
                  </a:solidFill>
                  <a:latin typeface="Helvetica"/>
                  <a:ea typeface="+mn-ea"/>
                  <a:cs typeface="Helvetica"/>
                </a:defRPr>
              </a:lvl2pPr>
              <a:lvl3pPr marL="1085850" indent="-1714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800" kern="1200">
                  <a:solidFill>
                    <a:schemeClr val="tx1"/>
                  </a:solidFill>
                  <a:latin typeface="Helvetica"/>
                  <a:ea typeface="+mn-ea"/>
                  <a:cs typeface="Helvetica"/>
                </a:defRPr>
              </a:lvl3pPr>
              <a:lvl4pPr marL="1543050" indent="-1714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800" kern="1200">
                  <a:solidFill>
                    <a:schemeClr val="tx1"/>
                  </a:solidFill>
                  <a:latin typeface="Helvetica"/>
                  <a:ea typeface="+mn-ea"/>
                  <a:cs typeface="Helvetica"/>
                </a:defRPr>
              </a:lvl4pPr>
              <a:lvl5pPr marL="2000250" indent="-1714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800" kern="1200">
                  <a:solidFill>
                    <a:schemeClr val="tx1"/>
                  </a:solidFill>
                  <a:latin typeface="Helvetica"/>
                  <a:ea typeface="+mn-ea"/>
                  <a:cs typeface="Helvetica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80000"/>
                </a:lnSpc>
                <a:spcBef>
                  <a:spcPts val="300"/>
                </a:spcBef>
                <a:defRPr>
                  <a:solidFill>
                    <a:srgbClr val="000000"/>
                  </a:solidFill>
                </a:defRPr>
              </a:pPr>
              <a:r>
                <a:rPr lang="en-US" sz="2667" b="1" dirty="0">
                  <a:solidFill>
                    <a:srgbClr val="FFFFFF"/>
                  </a:solidFill>
                </a:rPr>
                <a:t>The Closed Loop Customer Feedback Process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9B1DEE-0941-4A93-82B1-5A16DB686DEC}"/>
              </a:ext>
            </a:extLst>
          </p:cNvPr>
          <p:cNvGrpSpPr/>
          <p:nvPr/>
        </p:nvGrpSpPr>
        <p:grpSpPr>
          <a:xfrm>
            <a:off x="5401165" y="1197240"/>
            <a:ext cx="6522056" cy="4407693"/>
            <a:chOff x="178420" y="832838"/>
            <a:chExt cx="6165030" cy="416641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F8543DC-80CF-4C0D-9FFA-9BF7FF9D9E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090" t="19609" r="22322" b="19609"/>
            <a:stretch/>
          </p:blipFill>
          <p:spPr>
            <a:xfrm>
              <a:off x="178420" y="832838"/>
              <a:ext cx="6165030" cy="4166410"/>
            </a:xfrm>
            <a:prstGeom prst="rect">
              <a:avLst/>
            </a:prstGeom>
          </p:spPr>
        </p:pic>
        <p:pic>
          <p:nvPicPr>
            <p:cNvPr id="20" name="Picture 2" descr="Hasil gambar untuk customer feedback">
              <a:extLst>
                <a:ext uri="{FF2B5EF4-FFF2-40B4-BE49-F238E27FC236}">
                  <a16:creationId xmlns:a16="http://schemas.microsoft.com/office/drawing/2014/main" id="{202BE718-7278-4F9D-9A23-D7C195A7D4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95" t="50601" r="49810" b="37602"/>
            <a:stretch/>
          </p:blipFill>
          <p:spPr bwMode="auto">
            <a:xfrm>
              <a:off x="1747647" y="3027923"/>
              <a:ext cx="1505304" cy="500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4F361534-826C-4B68-B8C7-504D90D01523}"/>
              </a:ext>
            </a:extLst>
          </p:cNvPr>
          <p:cNvSpPr/>
          <p:nvPr/>
        </p:nvSpPr>
        <p:spPr>
          <a:xfrm>
            <a:off x="636815" y="6506200"/>
            <a:ext cx="1757469" cy="1472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63655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C540BE5-AF3A-4609-9AFF-532667D45D72}"/>
              </a:ext>
            </a:extLst>
          </p:cNvPr>
          <p:cNvSpPr/>
          <p:nvPr/>
        </p:nvSpPr>
        <p:spPr>
          <a:xfrm>
            <a:off x="1207476" y="669911"/>
            <a:ext cx="10355874" cy="4564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250"/>
              </a:spcBef>
              <a:spcAft>
                <a:spcPts val="2625"/>
              </a:spcAft>
            </a:pPr>
            <a:r>
              <a:rPr lang="en-ID" sz="4000" spc="-15" dirty="0">
                <a:solidFill>
                  <a:srgbClr val="2B3E51"/>
                </a:solidFill>
                <a:latin typeface="Rubik" panose="00000500000000000000" pitchFamily="2" charset="-79"/>
                <a:ea typeface="Times New Roman" panose="02020603050405020304" pitchFamily="18" charset="0"/>
                <a:cs typeface="Times New Roman" panose="02020603050405020304" pitchFamily="18" charset="0"/>
              </a:rPr>
              <a:t>Actionable Insights Matter</a:t>
            </a:r>
          </a:p>
          <a:p>
            <a:pPr>
              <a:lnSpc>
                <a:spcPct val="107000"/>
              </a:lnSpc>
              <a:spcBef>
                <a:spcPts val="2250"/>
              </a:spcBef>
              <a:spcAft>
                <a:spcPts val="2625"/>
              </a:spcAft>
            </a:pP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Mempunyai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insights yang actionable </a:t>
            </a: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berarti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perusahaan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insight yang </a:t>
            </a: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ditemukan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menyusun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strategi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keputusan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matang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Keputusan </a:t>
            </a: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melahirkan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keputusan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bisnis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positif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insight </a:t>
            </a: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diperoleh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langsung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customer.</a:t>
            </a:r>
          </a:p>
          <a:p>
            <a:pPr>
              <a:lnSpc>
                <a:spcPts val="2250"/>
              </a:lnSpc>
              <a:spcAft>
                <a:spcPts val="2250"/>
              </a:spcAft>
            </a:pPr>
            <a:r>
              <a:rPr lang="en-US" sz="2000" dirty="0">
                <a:solidFill>
                  <a:srgbClr val="2B3E5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000" dirty="0" err="1">
                <a:solidFill>
                  <a:srgbClr val="2B3E5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sumber</a:t>
            </a:r>
            <a:r>
              <a:rPr lang="en-US" sz="2000" dirty="0">
                <a:solidFill>
                  <a:srgbClr val="2B3E5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B3E5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solidFill>
                  <a:srgbClr val="2B3E5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B3E5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mendapatkan</a:t>
            </a:r>
            <a:r>
              <a:rPr lang="en-US" sz="2000" dirty="0">
                <a:solidFill>
                  <a:srgbClr val="2B3E5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actionable insights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D" sz="2400" dirty="0">
                <a:solidFill>
                  <a:srgbClr val="2B3E51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Surveys such as NPS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D" sz="2400" b="1" dirty="0">
                <a:solidFill>
                  <a:srgbClr val="2B3E51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Reviews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D" sz="2400" dirty="0">
                <a:solidFill>
                  <a:srgbClr val="2B3E51"/>
                </a:solidFill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Social Media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E0B20D2C-9D1F-4F13-8198-F88937281938}"/>
              </a:ext>
            </a:extLst>
          </p:cNvPr>
          <p:cNvSpPr/>
          <p:nvPr/>
        </p:nvSpPr>
        <p:spPr>
          <a:xfrm>
            <a:off x="0" y="4284122"/>
            <a:ext cx="1207476" cy="440278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085CEA-1D5A-4FD2-9D9D-E1C9D12011B8}"/>
              </a:ext>
            </a:extLst>
          </p:cNvPr>
          <p:cNvSpPr/>
          <p:nvPr/>
        </p:nvSpPr>
        <p:spPr>
          <a:xfrm>
            <a:off x="636815" y="6506200"/>
            <a:ext cx="1757469" cy="1472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9215508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A20BA3-5FF2-4196-B841-572C80938F96}"/>
              </a:ext>
            </a:extLst>
          </p:cNvPr>
          <p:cNvSpPr/>
          <p:nvPr/>
        </p:nvSpPr>
        <p:spPr>
          <a:xfrm>
            <a:off x="1207476" y="669911"/>
            <a:ext cx="10355874" cy="4926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250"/>
              </a:spcBef>
              <a:spcAft>
                <a:spcPts val="2625"/>
              </a:spcAft>
            </a:pPr>
            <a:r>
              <a:rPr lang="en-ID" sz="4000" spc="-15" dirty="0">
                <a:solidFill>
                  <a:srgbClr val="2B3E51"/>
                </a:solidFill>
                <a:latin typeface="Rubik" panose="00000500000000000000" pitchFamily="2" charset="-79"/>
                <a:ea typeface="Times New Roman" panose="02020603050405020304" pitchFamily="18" charset="0"/>
                <a:cs typeface="Times New Roman" panose="02020603050405020304" pitchFamily="18" charset="0"/>
              </a:rPr>
              <a:t>Difference Between Insightful and Non-insightful Data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2250"/>
              </a:spcBef>
              <a:spcAft>
                <a:spcPts val="2625"/>
              </a:spcAft>
            </a:pPr>
            <a:r>
              <a:rPr lang="en-ID" dirty="0">
                <a:solidFill>
                  <a:srgbClr val="2B3E5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Non-insightful data is information that already knew was an issue, whereas insightful data is information that contradicts the knowledge, confirms the suspicions, or quantifies the importance.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250"/>
              </a:lnSpc>
              <a:spcAft>
                <a:spcPts val="2250"/>
              </a:spcAft>
            </a:pPr>
            <a:r>
              <a:rPr lang="en-ID" sz="2000" dirty="0">
                <a:solidFill>
                  <a:srgbClr val="2B3E5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are three types of actionable insights you can get from customer feedback analysis: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D" sz="2400" dirty="0">
                <a:solidFill>
                  <a:srgbClr val="2B3E51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Insights &gt; critical thinking &gt; action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D" sz="2400" dirty="0">
                <a:solidFill>
                  <a:srgbClr val="2B3E51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Insights &gt; validation &gt; don’t require action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D" sz="2400" dirty="0">
                <a:solidFill>
                  <a:srgbClr val="2B3E51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Insights &gt; rethink the strategy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7E7D58-FF3C-461E-81DA-256AEDC7987B}"/>
              </a:ext>
            </a:extLst>
          </p:cNvPr>
          <p:cNvSpPr/>
          <p:nvPr/>
        </p:nvSpPr>
        <p:spPr>
          <a:xfrm>
            <a:off x="636815" y="6506200"/>
            <a:ext cx="1757469" cy="1472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61304923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14F33FD-7A80-43A8-9D63-72FD72E92733}"/>
              </a:ext>
            </a:extLst>
          </p:cNvPr>
          <p:cNvSpPr/>
          <p:nvPr/>
        </p:nvSpPr>
        <p:spPr>
          <a:xfrm>
            <a:off x="1207476" y="669911"/>
            <a:ext cx="10355874" cy="3689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4000" dirty="0">
                <a:solidFill>
                  <a:srgbClr val="282525"/>
                </a:solidFill>
                <a:latin typeface="Open Sans" panose="020B0606030504020204" pitchFamily="34" charset="0"/>
              </a:rPr>
              <a:t>Customer Feedback Analysis Methods </a:t>
            </a:r>
          </a:p>
          <a:p>
            <a:r>
              <a:rPr lang="en-ID" sz="2800" b="1" dirty="0">
                <a:solidFill>
                  <a:srgbClr val="282525"/>
                </a:solidFill>
                <a:latin typeface="Open Sans" panose="020B0606030504020204" pitchFamily="34" charset="0"/>
              </a:rPr>
              <a:t>With NLP</a:t>
            </a:r>
            <a:endParaRPr lang="en-ID" sz="4000" b="1" dirty="0">
              <a:solidFill>
                <a:srgbClr val="282525"/>
              </a:solidFill>
              <a:latin typeface="Open Sans" panose="020B0606030504020204" pitchFamily="34" charset="0"/>
            </a:endParaRPr>
          </a:p>
          <a:p>
            <a:pPr>
              <a:lnSpc>
                <a:spcPts val="2250"/>
              </a:lnSpc>
              <a:spcAft>
                <a:spcPts val="2250"/>
              </a:spcAft>
            </a:pPr>
            <a:endParaRPr lang="en-US" sz="2000" dirty="0">
              <a:solidFill>
                <a:srgbClr val="2B3E51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50"/>
              </a:lnSpc>
              <a:spcAft>
                <a:spcPts val="2250"/>
              </a:spcAft>
            </a:pPr>
            <a:r>
              <a:rPr lang="en-US" sz="2000" dirty="0">
                <a:solidFill>
                  <a:srgbClr val="2B3E5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000" dirty="0" err="1">
                <a:solidFill>
                  <a:srgbClr val="2B3E5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teknik</a:t>
            </a:r>
            <a:r>
              <a:rPr lang="en-US" sz="2000" dirty="0">
                <a:solidFill>
                  <a:srgbClr val="2B3E5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B3E5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sz="2000" dirty="0">
                <a:solidFill>
                  <a:srgbClr val="2B3E5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NLP yang paling </a:t>
            </a:r>
            <a:r>
              <a:rPr lang="en-US" sz="2000" dirty="0" err="1">
                <a:solidFill>
                  <a:srgbClr val="2B3E5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banyak</a:t>
            </a:r>
            <a:r>
              <a:rPr lang="en-US" sz="2000" dirty="0">
                <a:solidFill>
                  <a:srgbClr val="2B3E5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B3E5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sz="2000" dirty="0">
                <a:solidFill>
                  <a:srgbClr val="2B3E5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B3E5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sz="2000" dirty="0">
                <a:solidFill>
                  <a:srgbClr val="2B3E5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Customer Feedback Analysis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D" sz="2400" dirty="0">
                <a:solidFill>
                  <a:srgbClr val="2B3E51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Brand Name Extraction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D" sz="2400" b="1" dirty="0">
                <a:solidFill>
                  <a:srgbClr val="2B3E51"/>
                </a:solidFill>
                <a:latin typeface="Open Sans" panose="020B0606030504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Sentiment Identification - Categorize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D" sz="2400" b="1" dirty="0">
                <a:solidFill>
                  <a:srgbClr val="2B3E51"/>
                </a:solidFill>
                <a:latin typeface="Open Sans" panose="020B06060305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Keywords Extraction – Categorize &amp; Finding Root Cause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9E44FD08-CD9F-4F60-AB0C-292C337EB769}"/>
              </a:ext>
            </a:extLst>
          </p:cNvPr>
          <p:cNvSpPr/>
          <p:nvPr/>
        </p:nvSpPr>
        <p:spPr>
          <a:xfrm>
            <a:off x="0" y="4284122"/>
            <a:ext cx="1207476" cy="440278"/>
          </a:xfrm>
          <a:prstGeom prst="homePlat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A94429-759F-4BD5-8CB8-2212655B3DF2}"/>
              </a:ext>
            </a:extLst>
          </p:cNvPr>
          <p:cNvSpPr/>
          <p:nvPr/>
        </p:nvSpPr>
        <p:spPr>
          <a:xfrm>
            <a:off x="636815" y="6506200"/>
            <a:ext cx="1757469" cy="1472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70394027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B755CC18-27DD-4721-BCA2-43F8DF860867}"/>
              </a:ext>
            </a:extLst>
          </p:cNvPr>
          <p:cNvGrpSpPr/>
          <p:nvPr/>
        </p:nvGrpSpPr>
        <p:grpSpPr>
          <a:xfrm>
            <a:off x="0" y="52777"/>
            <a:ext cx="6614664" cy="6805223"/>
            <a:chOff x="0" y="0"/>
            <a:chExt cx="6614664" cy="680522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2E49042-6453-4825-A894-7C8E2BD0DCC5}"/>
                </a:ext>
              </a:extLst>
            </p:cNvPr>
            <p:cNvPicPr/>
            <p:nvPr/>
          </p:nvPicPr>
          <p:blipFill rotWithShape="1">
            <a:blip r:embed="rId2"/>
            <a:srcRect l="36146" t="32913" r="2683" b="29733"/>
            <a:stretch/>
          </p:blipFill>
          <p:spPr bwMode="auto">
            <a:xfrm>
              <a:off x="0" y="0"/>
              <a:ext cx="6614664" cy="2194971"/>
            </a:xfrm>
            <a:prstGeom prst="rect">
              <a:avLst/>
            </a:prstGeom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xmlns="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E715E9AD-609E-4051-A7EB-E9E95AC51A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23" t="40839" r="1647" b="17056"/>
            <a:stretch/>
          </p:blipFill>
          <p:spPr bwMode="auto">
            <a:xfrm>
              <a:off x="0" y="2194971"/>
              <a:ext cx="6614664" cy="2279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7">
              <a:extLst>
                <a:ext uri="{FF2B5EF4-FFF2-40B4-BE49-F238E27FC236}">
                  <a16:creationId xmlns:a16="http://schemas.microsoft.com/office/drawing/2014/main" id="{BCD0224C-08EF-4229-9172-85ECC8881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38" t="31082" r="2733" b="30060"/>
            <a:stretch>
              <a:fillRect/>
            </a:stretch>
          </p:blipFill>
          <p:spPr bwMode="auto">
            <a:xfrm>
              <a:off x="195576" y="4474792"/>
              <a:ext cx="6419088" cy="2330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1602774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5CA9636F-EA7D-48A8-A82D-A8A29163E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D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DBF39F-511E-494F-BD61-7B4B98C93EAF}"/>
              </a:ext>
            </a:extLst>
          </p:cNvPr>
          <p:cNvSpPr/>
          <p:nvPr/>
        </p:nvSpPr>
        <p:spPr>
          <a:xfrm>
            <a:off x="0" y="327736"/>
            <a:ext cx="3320716" cy="9570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5629395C-3BC2-4AD7-AB4A-225C337C208F}"/>
              </a:ext>
            </a:extLst>
          </p:cNvPr>
          <p:cNvSpPr txBox="1">
            <a:spLocks/>
          </p:cNvSpPr>
          <p:nvPr/>
        </p:nvSpPr>
        <p:spPr>
          <a:xfrm>
            <a:off x="482898" y="580976"/>
            <a:ext cx="2605852" cy="703852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4000" b="0" i="0" kern="1200">
                <a:solidFill>
                  <a:schemeClr val="tx1"/>
                </a:solidFill>
                <a:latin typeface="Open Sans"/>
                <a:ea typeface="+mj-ea"/>
                <a:cs typeface="Open San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</a:rPr>
              <a:t>LISTEN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8523BE-ADBF-4533-AAE6-E3BC31C86427}"/>
              </a:ext>
            </a:extLst>
          </p:cNvPr>
          <p:cNvPicPr/>
          <p:nvPr/>
        </p:nvPicPr>
        <p:blipFill rotWithShape="1">
          <a:blip r:embed="rId2"/>
          <a:srcRect l="36146" t="32913" r="2683" b="29733"/>
          <a:stretch/>
        </p:blipFill>
        <p:spPr bwMode="auto">
          <a:xfrm>
            <a:off x="3640666" y="580976"/>
            <a:ext cx="8161695" cy="2708329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xmlns="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1FEB05-AC28-4D47-9B2E-4B58606D73A9}"/>
              </a:ext>
            </a:extLst>
          </p:cNvPr>
          <p:cNvPicPr/>
          <p:nvPr/>
        </p:nvPicPr>
        <p:blipFill rotWithShape="1">
          <a:blip r:embed="rId3"/>
          <a:srcRect l="8724" t="43409" r="4557" b="12226"/>
          <a:stretch/>
        </p:blipFill>
        <p:spPr bwMode="auto">
          <a:xfrm>
            <a:off x="3640665" y="3289305"/>
            <a:ext cx="8161695" cy="2349132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xmlns="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4DB147-E07F-4DDE-BD9A-C36F2057EB2E}"/>
              </a:ext>
            </a:extLst>
          </p:cNvPr>
          <p:cNvSpPr/>
          <p:nvPr/>
        </p:nvSpPr>
        <p:spPr>
          <a:xfrm>
            <a:off x="482898" y="5538360"/>
            <a:ext cx="113194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ID" sz="14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Satisfaction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atau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kepuasan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juga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sangat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berhubungan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dengan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en-ID" sz="1400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repurchase rates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artinya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jika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tingkat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kepuasan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pelanggan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terhadap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produk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tinggi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maka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besar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kemungkinan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pelanggan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kembali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lagi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ID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transaksi</a:t>
            </a:r>
            <a:r>
              <a:rPr lang="en-ID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(repurchase).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7C5B62-424F-4640-B941-C1A69751DE69}"/>
              </a:ext>
            </a:extLst>
          </p:cNvPr>
          <p:cNvSpPr/>
          <p:nvPr/>
        </p:nvSpPr>
        <p:spPr>
          <a:xfrm>
            <a:off x="0" y="1274539"/>
            <a:ext cx="3320716" cy="11469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0AD2DD-87B1-4565-91FB-6E8E71FE4FA2}"/>
              </a:ext>
            </a:extLst>
          </p:cNvPr>
          <p:cNvSpPr/>
          <p:nvPr/>
        </p:nvSpPr>
        <p:spPr>
          <a:xfrm>
            <a:off x="0" y="1268433"/>
            <a:ext cx="33207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9738"/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Meninjau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kepuasan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pelanggan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berdasarkan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feedback</a:t>
            </a:r>
          </a:p>
        </p:txBody>
      </p:sp>
    </p:spTree>
    <p:extLst>
      <p:ext uri="{BB962C8B-B14F-4D97-AF65-F5344CB8AC3E}">
        <p14:creationId xmlns:p14="http://schemas.microsoft.com/office/powerpoint/2010/main" val="1205860485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BAFCB48-B040-4F1B-BA75-8502C615E16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rcRect l="22541" r="22541"/>
          <a:stretch>
            <a:fillRect/>
          </a:stretch>
        </p:blipFill>
        <p:spPr>
          <a:xfrm>
            <a:off x="5999373" y="0"/>
            <a:ext cx="6222790" cy="6858000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PROFILE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" y="4683989"/>
            <a:ext cx="5518012" cy="172689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Subtitle 3"/>
          <p:cNvSpPr txBox="1">
            <a:spLocks/>
          </p:cNvSpPr>
          <p:nvPr/>
        </p:nvSpPr>
        <p:spPr>
          <a:xfrm>
            <a:off x="408740" y="5157982"/>
            <a:ext cx="3998160" cy="108146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b="1" dirty="0">
                <a:solidFill>
                  <a:schemeClr val="tx1"/>
                </a:solidFill>
              </a:rPr>
              <a:t>2018 - 2019</a:t>
            </a:r>
          </a:p>
          <a:p>
            <a:r>
              <a:rPr lang="en-US" sz="1067" b="1" dirty="0">
                <a:solidFill>
                  <a:schemeClr val="tx1"/>
                </a:solidFill>
              </a:rPr>
              <a:t>UI/UX Designer</a:t>
            </a:r>
          </a:p>
          <a:p>
            <a:r>
              <a:rPr lang="en-US" dirty="0">
                <a:solidFill>
                  <a:schemeClr val="tx1"/>
                </a:solidFill>
              </a:rPr>
              <a:t>Doing Do the designer role especially as the UI/UX Designer and front-end Dev in </a:t>
            </a:r>
            <a:r>
              <a:rPr lang="en-US" b="1" dirty="0">
                <a:solidFill>
                  <a:schemeClr val="tx1"/>
                </a:solidFill>
              </a:rPr>
              <a:t>Energeek.co.id</a:t>
            </a:r>
            <a:r>
              <a:rPr lang="en-US" dirty="0">
                <a:solidFill>
                  <a:schemeClr val="tx1"/>
                </a:solidFill>
              </a:rPr>
              <a:t>. Complete product grand design from the idea, wireframe, into Hi-Fi prototype and deliver it to software Dev to gain best experience. </a:t>
            </a:r>
          </a:p>
        </p:txBody>
      </p:sp>
      <p:sp>
        <p:nvSpPr>
          <p:cNvPr id="13" name="Subtitle 3"/>
          <p:cNvSpPr txBox="1">
            <a:spLocks/>
          </p:cNvSpPr>
          <p:nvPr/>
        </p:nvSpPr>
        <p:spPr>
          <a:xfrm>
            <a:off x="402764" y="4834733"/>
            <a:ext cx="3356616" cy="381417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</a:rPr>
              <a:t>EXPERIENCES</a:t>
            </a:r>
          </a:p>
        </p:txBody>
      </p:sp>
      <p:sp>
        <p:nvSpPr>
          <p:cNvPr id="14" name="Subtitle 3"/>
          <p:cNvSpPr txBox="1">
            <a:spLocks/>
          </p:cNvSpPr>
          <p:nvPr/>
        </p:nvSpPr>
        <p:spPr>
          <a:xfrm>
            <a:off x="6352623" y="4711482"/>
            <a:ext cx="5540962" cy="141419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bg1"/>
                </a:solidFill>
              </a:rPr>
              <a:t>Analisa data </a:t>
            </a:r>
            <a:r>
              <a:rPr lang="en-US" sz="1400" dirty="0" err="1">
                <a:solidFill>
                  <a:schemeClr val="bg1"/>
                </a:solidFill>
              </a:rPr>
              <a:t>transaksi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sewa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pakaian</a:t>
            </a:r>
            <a:r>
              <a:rPr lang="en-US" sz="1400" dirty="0">
                <a:solidFill>
                  <a:schemeClr val="bg1"/>
                </a:solidFill>
              </a:rPr>
              <a:t> online </a:t>
            </a:r>
            <a:r>
              <a:rPr lang="en-US" sz="1400" dirty="0" err="1">
                <a:solidFill>
                  <a:schemeClr val="bg1"/>
                </a:solidFill>
              </a:rPr>
              <a:t>berdasarkan</a:t>
            </a:r>
            <a:r>
              <a:rPr lang="en-US" sz="1400" dirty="0">
                <a:solidFill>
                  <a:schemeClr val="bg1"/>
                </a:solidFill>
              </a:rPr>
              <a:t> feedback review, rating, dan fit. Serta </a:t>
            </a:r>
            <a:r>
              <a:rPr lang="en-US" sz="1400" dirty="0" err="1">
                <a:solidFill>
                  <a:schemeClr val="bg1"/>
                </a:solidFill>
              </a:rPr>
              <a:t>pembuatan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sistem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rekomendasi</a:t>
            </a:r>
            <a:r>
              <a:rPr lang="en-US" sz="1400" dirty="0">
                <a:solidFill>
                  <a:schemeClr val="bg1"/>
                </a:solidFill>
              </a:rPr>
              <a:t> item </a:t>
            </a:r>
            <a:r>
              <a:rPr lang="en-US" sz="1400" dirty="0" err="1">
                <a:solidFill>
                  <a:schemeClr val="bg1"/>
                </a:solidFill>
              </a:rPr>
              <a:t>pakaian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berdasarkan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preferensi</a:t>
            </a:r>
            <a:r>
              <a:rPr lang="en-US" sz="1400" dirty="0">
                <a:solidFill>
                  <a:schemeClr val="bg1"/>
                </a:solidFill>
              </a:rPr>
              <a:t> customer, dan </a:t>
            </a:r>
            <a:r>
              <a:rPr lang="en-US" sz="1400" dirty="0" err="1">
                <a:solidFill>
                  <a:schemeClr val="bg1"/>
                </a:solidFill>
              </a:rPr>
              <a:t>popularitas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produk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" name="Subtitle 3"/>
          <p:cNvSpPr txBox="1">
            <a:spLocks/>
          </p:cNvSpPr>
          <p:nvPr/>
        </p:nvSpPr>
        <p:spPr>
          <a:xfrm>
            <a:off x="6248652" y="1399801"/>
            <a:ext cx="5540963" cy="3135645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>
                <a:solidFill>
                  <a:schemeClr val="bg1"/>
                </a:solidFill>
              </a:rPr>
              <a:t>FEEDBACK ANALYSIS &amp;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ITEM SIZE CLOTHING RECOMMENDATION</a:t>
            </a:r>
            <a:br>
              <a:rPr lang="en-US" sz="3200" b="1" dirty="0">
                <a:solidFill>
                  <a:schemeClr val="bg1"/>
                </a:solidFill>
              </a:rPr>
            </a:br>
            <a:endParaRPr lang="en-US" sz="3200" b="1" dirty="0">
              <a:solidFill>
                <a:schemeClr val="bg1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5518015" y="5383636"/>
            <a:ext cx="0" cy="1016464"/>
          </a:xfrm>
          <a:prstGeom prst="line">
            <a:avLst/>
          </a:prstGeom>
          <a:ln w="3175" cmpd="sng">
            <a:solidFill>
              <a:schemeClr val="bg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Subtitle 3"/>
          <p:cNvSpPr txBox="1">
            <a:spLocks/>
          </p:cNvSpPr>
          <p:nvPr/>
        </p:nvSpPr>
        <p:spPr>
          <a:xfrm>
            <a:off x="408740" y="3220276"/>
            <a:ext cx="3601935" cy="89391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67" b="1" dirty="0">
                <a:solidFill>
                  <a:schemeClr val="tx1"/>
                </a:solidFill>
              </a:rPr>
              <a:t>2015 – 2019 : Informatics Engineering - PENS</a:t>
            </a:r>
          </a:p>
          <a:p>
            <a:r>
              <a:rPr lang="en-US" dirty="0">
                <a:solidFill>
                  <a:schemeClr val="tx1"/>
                </a:solidFill>
              </a:rPr>
              <a:t>Learn about the fundamental of software development, programming logic, algorithm, and SCRUM as the software development life cycle. We also learn about AI, Machine learning, and Data Mining.</a:t>
            </a:r>
          </a:p>
        </p:txBody>
      </p:sp>
      <p:sp>
        <p:nvSpPr>
          <p:cNvPr id="62" name="Subtitle 3"/>
          <p:cNvSpPr txBox="1">
            <a:spLocks/>
          </p:cNvSpPr>
          <p:nvPr/>
        </p:nvSpPr>
        <p:spPr>
          <a:xfrm>
            <a:off x="408740" y="2871959"/>
            <a:ext cx="3601935" cy="381417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</a:rPr>
              <a:t>EDUCATION</a:t>
            </a:r>
          </a:p>
        </p:txBody>
      </p:sp>
      <p:sp>
        <p:nvSpPr>
          <p:cNvPr id="51" name="Subtitle 3">
            <a:extLst>
              <a:ext uri="{FF2B5EF4-FFF2-40B4-BE49-F238E27FC236}">
                <a16:creationId xmlns:a16="http://schemas.microsoft.com/office/drawing/2014/main" id="{CA68F7F6-B2E0-48D9-8941-FC61D9844ADB}"/>
              </a:ext>
            </a:extLst>
          </p:cNvPr>
          <p:cNvSpPr txBox="1">
            <a:spLocks/>
          </p:cNvSpPr>
          <p:nvPr/>
        </p:nvSpPr>
        <p:spPr>
          <a:xfrm>
            <a:off x="390407" y="1717404"/>
            <a:ext cx="5540963" cy="647943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tx1"/>
                </a:solidFill>
              </a:rPr>
              <a:t>NADIA NINGTIAS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44EDC3B-F965-43E0-83A2-F54AFFC87E59}"/>
              </a:ext>
            </a:extLst>
          </p:cNvPr>
          <p:cNvSpPr/>
          <p:nvPr/>
        </p:nvSpPr>
        <p:spPr>
          <a:xfrm>
            <a:off x="636815" y="6506200"/>
            <a:ext cx="1757469" cy="1472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188497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12" grpId="0"/>
      <p:bldP spid="13" grpId="0"/>
      <p:bldP spid="14" grpId="0"/>
      <p:bldP spid="15" grpId="0"/>
      <p:bldP spid="61" grpId="0"/>
      <p:bldP spid="62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>
            <a:extLst>
              <a:ext uri="{FF2B5EF4-FFF2-40B4-BE49-F238E27FC236}">
                <a16:creationId xmlns:a16="http://schemas.microsoft.com/office/drawing/2014/main" id="{D3A8DB24-0D59-4838-98DA-5B0E3090D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3" t="40839" r="1647" b="17056"/>
          <a:stretch/>
        </p:blipFill>
        <p:spPr bwMode="auto">
          <a:xfrm>
            <a:off x="3571648" y="364565"/>
            <a:ext cx="8485691" cy="2924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7">
            <a:extLst>
              <a:ext uri="{FF2B5EF4-FFF2-40B4-BE49-F238E27FC236}">
                <a16:creationId xmlns:a16="http://schemas.microsoft.com/office/drawing/2014/main" id="{0223C417-70F8-4438-9583-10E498642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8" t="31082" r="2733" b="30060"/>
          <a:stretch>
            <a:fillRect/>
          </a:stretch>
        </p:blipFill>
        <p:spPr bwMode="auto">
          <a:xfrm>
            <a:off x="3556600" y="3429000"/>
            <a:ext cx="8500739" cy="308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DEC0200-AA80-416F-8961-7935122A4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038799"/>
              </p:ext>
            </p:extLst>
          </p:nvPr>
        </p:nvGraphicFramePr>
        <p:xfrm>
          <a:off x="0" y="1758463"/>
          <a:ext cx="3320715" cy="5099537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3320715">
                  <a:extLst>
                    <a:ext uri="{9D8B030D-6E8A-4147-A177-3AD203B41FA5}">
                      <a16:colId xmlns:a16="http://schemas.microsoft.com/office/drawing/2014/main" val="403473672"/>
                    </a:ext>
                  </a:extLst>
                </a:gridCol>
              </a:tblGrid>
              <a:tr h="623945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20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Information</a:t>
                      </a:r>
                    </a:p>
                  </a:txBody>
                  <a:tcPr marL="85893" marR="85893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152215"/>
                  </a:ext>
                </a:extLst>
              </a:tr>
              <a:tr h="4475592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500" b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8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Berdasar</a:t>
                      </a:r>
                      <a:r>
                        <a:rPr lang="en-ID" sz="18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data, feedback customer </a:t>
                      </a:r>
                      <a:r>
                        <a:rPr lang="en-ID" sz="18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cukup</a:t>
                      </a:r>
                      <a:r>
                        <a:rPr lang="en-ID" sz="18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baik</a:t>
                      </a:r>
                      <a:r>
                        <a:rPr lang="en-ID" sz="18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 97% </a:t>
                      </a:r>
                      <a:r>
                        <a:rPr lang="en-ID" sz="18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memberikan</a:t>
                      </a:r>
                      <a:r>
                        <a:rPr lang="en-ID" sz="18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review </a:t>
                      </a:r>
                      <a:r>
                        <a:rPr lang="en-ID" sz="18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positif</a:t>
                      </a:r>
                      <a:r>
                        <a:rPr lang="en-ID" sz="18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73% </a:t>
                      </a:r>
                      <a:r>
                        <a:rPr lang="en-ID" sz="18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memberikan</a:t>
                      </a:r>
                      <a:r>
                        <a:rPr lang="en-ID" sz="18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feedback “fit”, dan 92% </a:t>
                      </a:r>
                      <a:r>
                        <a:rPr lang="en-ID" sz="18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memberikan</a:t>
                      </a:r>
                      <a:r>
                        <a:rPr lang="en-ID" sz="18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rating 8-10.  </a:t>
                      </a:r>
                    </a:p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en-ID" sz="1800" b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8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8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Berapa</a:t>
                      </a:r>
                      <a:r>
                        <a:rPr lang="en-ID" sz="18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prosentase</a:t>
                      </a:r>
                      <a:r>
                        <a:rPr lang="en-ID" sz="18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yang </a:t>
                      </a:r>
                      <a:r>
                        <a:rPr lang="en-ID" sz="18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memberi</a:t>
                      </a:r>
                      <a:r>
                        <a:rPr lang="en-ID" sz="18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feedback </a:t>
                      </a:r>
                      <a:r>
                        <a:rPr lang="en-ID" sz="18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sempurna</a:t>
                      </a:r>
                      <a:r>
                        <a:rPr lang="en-ID" sz="18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?</a:t>
                      </a:r>
                    </a:p>
                    <a:p>
                      <a:pPr algn="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ID" sz="18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berapa</a:t>
                      </a:r>
                      <a:r>
                        <a:rPr lang="en-ID" sz="18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yang </a:t>
                      </a:r>
                      <a:r>
                        <a:rPr lang="en-ID" sz="18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memberi</a:t>
                      </a:r>
                      <a:r>
                        <a:rPr lang="en-ID" sz="18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feedback </a:t>
                      </a:r>
                      <a:r>
                        <a:rPr lang="en-ID" sz="18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sangat</a:t>
                      </a:r>
                      <a:r>
                        <a:rPr lang="en-ID" sz="18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buruk</a:t>
                      </a:r>
                      <a:r>
                        <a:rPr lang="en-ID" sz="18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500" b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?</a:t>
                      </a:r>
                      <a:endParaRPr lang="en-ID" sz="1400" b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5893" marR="85893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29746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B8E03DF-327C-4437-BA94-682E4F670BB3}"/>
              </a:ext>
            </a:extLst>
          </p:cNvPr>
          <p:cNvSpPr/>
          <p:nvPr/>
        </p:nvSpPr>
        <p:spPr>
          <a:xfrm>
            <a:off x="0" y="327736"/>
            <a:ext cx="3320716" cy="9570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26349336-32F2-4D2E-8013-A2672742506A}"/>
              </a:ext>
            </a:extLst>
          </p:cNvPr>
          <p:cNvSpPr txBox="1">
            <a:spLocks/>
          </p:cNvSpPr>
          <p:nvPr/>
        </p:nvSpPr>
        <p:spPr>
          <a:xfrm>
            <a:off x="482898" y="580976"/>
            <a:ext cx="2605852" cy="703852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4000" b="0" i="0" kern="1200">
                <a:solidFill>
                  <a:schemeClr val="tx1"/>
                </a:solidFill>
                <a:latin typeface="Open Sans"/>
                <a:ea typeface="+mj-ea"/>
                <a:cs typeface="Open San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</a:rPr>
              <a:t>LISTEN</a:t>
            </a:r>
          </a:p>
        </p:txBody>
      </p:sp>
    </p:spTree>
    <p:extLst>
      <p:ext uri="{BB962C8B-B14F-4D97-AF65-F5344CB8AC3E}">
        <p14:creationId xmlns:p14="http://schemas.microsoft.com/office/powerpoint/2010/main" val="3403727389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8E03DF-327C-4437-BA94-682E4F670BB3}"/>
              </a:ext>
            </a:extLst>
          </p:cNvPr>
          <p:cNvSpPr/>
          <p:nvPr/>
        </p:nvSpPr>
        <p:spPr>
          <a:xfrm>
            <a:off x="0" y="327736"/>
            <a:ext cx="3320716" cy="9570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26349336-32F2-4D2E-8013-A2672742506A}"/>
              </a:ext>
            </a:extLst>
          </p:cNvPr>
          <p:cNvSpPr txBox="1">
            <a:spLocks/>
          </p:cNvSpPr>
          <p:nvPr/>
        </p:nvSpPr>
        <p:spPr>
          <a:xfrm>
            <a:off x="482898" y="580976"/>
            <a:ext cx="2605852" cy="703852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4000" b="0" i="0" kern="1200">
                <a:solidFill>
                  <a:schemeClr val="tx1"/>
                </a:solidFill>
                <a:latin typeface="Open Sans"/>
                <a:ea typeface="+mj-ea"/>
                <a:cs typeface="Open San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</a:rPr>
              <a:t>LISTEN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DEC0200-AA80-416F-8961-7935122A49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919690"/>
              </p:ext>
            </p:extLst>
          </p:nvPr>
        </p:nvGraphicFramePr>
        <p:xfrm>
          <a:off x="4284915" y="3840120"/>
          <a:ext cx="7424187" cy="2716255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7424187">
                  <a:extLst>
                    <a:ext uri="{9D8B030D-6E8A-4147-A177-3AD203B41FA5}">
                      <a16:colId xmlns:a16="http://schemas.microsoft.com/office/drawing/2014/main" val="403473672"/>
                    </a:ext>
                  </a:extLst>
                </a:gridCol>
              </a:tblGrid>
              <a:tr h="591308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8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Information</a:t>
                      </a:r>
                    </a:p>
                  </a:txBody>
                  <a:tcPr marL="85893" marR="85893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152215"/>
                  </a:ext>
                </a:extLst>
              </a:tr>
              <a:tr h="2124947">
                <a:tc>
                  <a:txBody>
                    <a:bodyPr/>
                    <a:lstStyle/>
                    <a:p>
                      <a:pPr marL="0" marR="0" lvl="0" indent="0" algn="r" defTabSz="609585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600" b="0" kern="120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Berdasarkan</a:t>
                      </a:r>
                      <a:r>
                        <a:rPr lang="en-ID" sz="1600" b="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data, </a:t>
                      </a:r>
                      <a:r>
                        <a:rPr lang="en-ID" sz="1600" b="0" kern="120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sebesar</a:t>
                      </a:r>
                      <a:r>
                        <a:rPr lang="en-ID" sz="1600" b="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2000" b="1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51.7% </a:t>
                      </a:r>
                      <a:r>
                        <a:rPr lang="en-ID" sz="2000" b="1" kern="120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transaksi</a:t>
                      </a:r>
                      <a:r>
                        <a:rPr lang="en-ID" sz="2000" b="1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2000" b="1" kern="120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mendapat</a:t>
                      </a:r>
                      <a:r>
                        <a:rPr lang="en-ID" sz="2000" b="1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feedback </a:t>
                      </a:r>
                      <a:r>
                        <a:rPr lang="en-ID" sz="2000" b="1" kern="120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sempurna</a:t>
                      </a:r>
                      <a:r>
                        <a:rPr lang="en-ID" sz="2000" b="1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600" b="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</a:t>
                      </a:r>
                      <a:r>
                        <a:rPr lang="en-ID" sz="1600" b="0" kern="120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angka</a:t>
                      </a:r>
                      <a:r>
                        <a:rPr lang="en-ID" sz="1600" b="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600" b="0" kern="120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ini</a:t>
                      </a:r>
                      <a:r>
                        <a:rPr lang="en-ID" sz="1600" b="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600" b="0" kern="120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tentu</a:t>
                      </a:r>
                      <a:r>
                        <a:rPr lang="en-ID" sz="1600" b="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600" b="0" kern="120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bukan</a:t>
                      </a:r>
                      <a:r>
                        <a:rPr lang="en-ID" sz="1600" b="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600" b="0" kern="120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angka</a:t>
                      </a:r>
                      <a:r>
                        <a:rPr lang="en-ID" sz="1600" b="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yang </a:t>
                      </a:r>
                      <a:r>
                        <a:rPr lang="en-ID" sz="1600" b="0" kern="120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cukup</a:t>
                      </a:r>
                      <a:r>
                        <a:rPr lang="en-ID" sz="1600" b="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600" b="0" kern="120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aman</a:t>
                      </a:r>
                      <a:r>
                        <a:rPr lang="en-ID" sz="1600" b="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). </a:t>
                      </a:r>
                      <a:r>
                        <a:rPr lang="en-ID" sz="1600" b="0" kern="120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Kemudian</a:t>
                      </a:r>
                      <a:r>
                        <a:rPr lang="en-ID" sz="1600" b="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en-ID" sz="2000" b="1" kern="1200" dirty="0">
                          <a:solidFill>
                            <a:schemeClr val="accent4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0.46% (92 </a:t>
                      </a:r>
                      <a:r>
                        <a:rPr lang="en-ID" sz="2000" b="1" kern="1200" dirty="0" err="1">
                          <a:solidFill>
                            <a:schemeClr val="accent4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transaksi</a:t>
                      </a:r>
                      <a:r>
                        <a:rPr lang="en-ID" sz="2000" b="1" kern="1200" dirty="0">
                          <a:solidFill>
                            <a:schemeClr val="accent4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 </a:t>
                      </a:r>
                      <a:r>
                        <a:rPr lang="en-ID" sz="2000" b="1" kern="1200" dirty="0" err="1">
                          <a:solidFill>
                            <a:schemeClr val="accent4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mendapat</a:t>
                      </a:r>
                      <a:r>
                        <a:rPr lang="en-ID" sz="2000" b="1" kern="1200" dirty="0">
                          <a:solidFill>
                            <a:schemeClr val="accent4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feedback </a:t>
                      </a:r>
                      <a:r>
                        <a:rPr lang="en-ID" sz="2000" b="1" kern="1200" dirty="0" err="1">
                          <a:solidFill>
                            <a:schemeClr val="accent4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sangat</a:t>
                      </a:r>
                      <a:r>
                        <a:rPr lang="en-ID" sz="2000" b="1" kern="1200" dirty="0">
                          <a:solidFill>
                            <a:schemeClr val="accent4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2000" b="1" kern="1200" dirty="0" err="1">
                          <a:solidFill>
                            <a:schemeClr val="accent4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buruk</a:t>
                      </a:r>
                      <a:r>
                        <a:rPr lang="en-ID" sz="1600" b="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 </a:t>
                      </a:r>
                      <a:r>
                        <a:rPr lang="en-ID" sz="1600" b="0" kern="120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Sedangkan</a:t>
                      </a:r>
                      <a:r>
                        <a:rPr lang="en-ID" sz="1600" b="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47.8% </a:t>
                      </a:r>
                      <a:r>
                        <a:rPr lang="en-ID" sz="1600" b="0" kern="120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sisanya</a:t>
                      </a:r>
                      <a:r>
                        <a:rPr lang="en-ID" sz="1600" b="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600" b="0" kern="120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terdiri</a:t>
                      </a:r>
                      <a:r>
                        <a:rPr lang="en-ID" sz="1600" b="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600" b="0" kern="120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dari</a:t>
                      </a:r>
                      <a:r>
                        <a:rPr lang="en-ID" sz="1600" b="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600" b="0" kern="1200" dirty="0" err="1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bermacam-macam</a:t>
                      </a:r>
                      <a:r>
                        <a:rPr lang="en-ID" sz="1600" b="0" kern="1200" dirty="0">
                          <a:solidFill>
                            <a:schemeClr val="tx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feedback.</a:t>
                      </a:r>
                    </a:p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D" sz="1200" b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85893" marR="85893" marT="0" marB="0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297468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36A6A51-6A68-4434-B3B8-694E79A41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73334"/>
              </p:ext>
            </p:extLst>
          </p:nvPr>
        </p:nvGraphicFramePr>
        <p:xfrm>
          <a:off x="482898" y="3877056"/>
          <a:ext cx="3546661" cy="2567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4508">
                  <a:extLst>
                    <a:ext uri="{9D8B030D-6E8A-4147-A177-3AD203B41FA5}">
                      <a16:colId xmlns:a16="http://schemas.microsoft.com/office/drawing/2014/main" val="2855675812"/>
                    </a:ext>
                  </a:extLst>
                </a:gridCol>
                <a:gridCol w="871360">
                  <a:extLst>
                    <a:ext uri="{9D8B030D-6E8A-4147-A177-3AD203B41FA5}">
                      <a16:colId xmlns:a16="http://schemas.microsoft.com/office/drawing/2014/main" val="3979282362"/>
                    </a:ext>
                  </a:extLst>
                </a:gridCol>
                <a:gridCol w="697768">
                  <a:extLst>
                    <a:ext uri="{9D8B030D-6E8A-4147-A177-3AD203B41FA5}">
                      <a16:colId xmlns:a16="http://schemas.microsoft.com/office/drawing/2014/main" val="4218040916"/>
                    </a:ext>
                  </a:extLst>
                </a:gridCol>
                <a:gridCol w="1193025">
                  <a:extLst>
                    <a:ext uri="{9D8B030D-6E8A-4147-A177-3AD203B41FA5}">
                      <a16:colId xmlns:a16="http://schemas.microsoft.com/office/drawing/2014/main" val="3675822493"/>
                    </a:ext>
                  </a:extLst>
                </a:gridCol>
              </a:tblGrid>
              <a:tr h="53668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200" cap="all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ID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200" cap="all" dirty="0">
                          <a:solidFill>
                            <a:schemeClr val="tx1"/>
                          </a:solidFill>
                          <a:effectLst/>
                        </a:rPr>
                        <a:t>Rating</a:t>
                      </a:r>
                      <a:endParaRPr lang="en-ID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200" cap="all" dirty="0">
                          <a:solidFill>
                            <a:schemeClr val="tx1"/>
                          </a:solidFill>
                          <a:effectLst/>
                        </a:rPr>
                        <a:t>Fit</a:t>
                      </a:r>
                      <a:endParaRPr lang="en-ID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200" cap="all" dirty="0">
                          <a:solidFill>
                            <a:schemeClr val="tx1"/>
                          </a:solidFill>
                          <a:effectLst/>
                        </a:rPr>
                        <a:t>Review Sentiment</a:t>
                      </a:r>
                      <a:endParaRPr lang="en-ID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706777"/>
                  </a:ext>
                </a:extLst>
              </a:tr>
              <a:tr h="6767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200" cap="all" dirty="0">
                          <a:effectLst/>
                        </a:rPr>
                        <a:t>PERFECT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mpd="sng">
                      <a:noFill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800" dirty="0">
                          <a:effectLst/>
                        </a:rPr>
                        <a:t>10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mpd="sng">
                      <a:noFill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800" dirty="0">
                          <a:effectLst/>
                        </a:rPr>
                        <a:t>FIT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mpd="sng">
                      <a:noFill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800" dirty="0">
                          <a:effectLst/>
                        </a:rPr>
                        <a:t>Positive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T w="38100" cmpd="sng">
                      <a:noFill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534601"/>
                  </a:ext>
                </a:extLst>
              </a:tr>
              <a:tr h="6767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200" cap="all" dirty="0">
                          <a:effectLst/>
                        </a:rPr>
                        <a:t>MID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800" dirty="0">
                          <a:effectLst/>
                        </a:rPr>
                        <a:t>-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800" dirty="0">
                          <a:effectLst/>
                        </a:rPr>
                        <a:t>-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800" dirty="0">
                          <a:effectLst/>
                        </a:rPr>
                        <a:t>-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843752"/>
                  </a:ext>
                </a:extLst>
              </a:tr>
              <a:tr h="67678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200" cap="all" dirty="0">
                          <a:effectLst/>
                        </a:rPr>
                        <a:t>WORST</a:t>
                      </a:r>
                      <a:endParaRPr lang="en-ID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800" dirty="0">
                          <a:effectLst/>
                        </a:rPr>
                        <a:t>&lt; 6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800" dirty="0">
                          <a:effectLst/>
                        </a:rPr>
                        <a:t>!= FIT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ID" sz="1800" dirty="0">
                          <a:effectLst/>
                        </a:rPr>
                        <a:t>Negative</a:t>
                      </a:r>
                      <a:endParaRPr lang="en-ID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2205333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DC950169-A1CA-4D4A-A97E-D22F487E4710}"/>
              </a:ext>
            </a:extLst>
          </p:cNvPr>
          <p:cNvPicPr/>
          <p:nvPr/>
        </p:nvPicPr>
        <p:blipFill rotWithShape="1">
          <a:blip r:embed="rId2"/>
          <a:srcRect l="33618" t="37054" r="1563" b="22882"/>
          <a:stretch/>
        </p:blipFill>
        <p:spPr bwMode="auto">
          <a:xfrm>
            <a:off x="3320716" y="580976"/>
            <a:ext cx="8650075" cy="3005904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xmlns="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2640978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9750792-CC02-424C-A795-4CC99D41BFE4}"/>
              </a:ext>
            </a:extLst>
          </p:cNvPr>
          <p:cNvSpPr/>
          <p:nvPr/>
        </p:nvSpPr>
        <p:spPr>
          <a:xfrm>
            <a:off x="0" y="327736"/>
            <a:ext cx="3320716" cy="9570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61F7F97C-363C-47C0-9C39-E8E26034452B}"/>
              </a:ext>
            </a:extLst>
          </p:cNvPr>
          <p:cNvSpPr txBox="1">
            <a:spLocks/>
          </p:cNvSpPr>
          <p:nvPr/>
        </p:nvSpPr>
        <p:spPr>
          <a:xfrm>
            <a:off x="482898" y="580976"/>
            <a:ext cx="2605852" cy="703852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4000" b="0" i="0" kern="1200">
                <a:solidFill>
                  <a:schemeClr val="tx1"/>
                </a:solidFill>
                <a:latin typeface="Open Sans"/>
                <a:ea typeface="+mj-ea"/>
                <a:cs typeface="Open San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</a:rPr>
              <a:t>LISTEN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7CE4B8-69EB-425E-A430-86F323F745B7}"/>
              </a:ext>
            </a:extLst>
          </p:cNvPr>
          <p:cNvSpPr/>
          <p:nvPr/>
        </p:nvSpPr>
        <p:spPr>
          <a:xfrm>
            <a:off x="0" y="1274539"/>
            <a:ext cx="3320716" cy="11469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CE4B8D-860A-4F90-9705-A009759BD07A}"/>
              </a:ext>
            </a:extLst>
          </p:cNvPr>
          <p:cNvSpPr/>
          <p:nvPr/>
        </p:nvSpPr>
        <p:spPr>
          <a:xfrm>
            <a:off x="0" y="1524836"/>
            <a:ext cx="3320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9738"/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Meninjau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review customer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FC6141-5EE1-41B9-9D00-89D6F319BD1B}"/>
              </a:ext>
            </a:extLst>
          </p:cNvPr>
          <p:cNvPicPr/>
          <p:nvPr/>
        </p:nvPicPr>
        <p:blipFill rotWithShape="1">
          <a:blip r:embed="rId2"/>
          <a:srcRect l="36146" t="32913" r="2683" b="29733"/>
          <a:stretch/>
        </p:blipFill>
        <p:spPr bwMode="auto">
          <a:xfrm>
            <a:off x="3640666" y="580976"/>
            <a:ext cx="8161695" cy="2708329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xmlns="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E42228B-AFF5-4BCA-BD3D-3085FCC44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910157"/>
              </p:ext>
            </p:extLst>
          </p:nvPr>
        </p:nvGraphicFramePr>
        <p:xfrm>
          <a:off x="482898" y="3529313"/>
          <a:ext cx="11226204" cy="3028531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1226204">
                  <a:extLst>
                    <a:ext uri="{9D8B030D-6E8A-4147-A177-3AD203B41FA5}">
                      <a16:colId xmlns:a16="http://schemas.microsoft.com/office/drawing/2014/main" val="403473672"/>
                    </a:ext>
                  </a:extLst>
                </a:gridCol>
              </a:tblGrid>
              <a:tr h="603466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2000" b="1" i="0" dirty="0">
                          <a:solidFill>
                            <a:schemeClr val="tx2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Insight</a:t>
                      </a:r>
                    </a:p>
                  </a:txBody>
                  <a:tcPr marL="85893" marR="85893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152215"/>
                  </a:ext>
                </a:extLst>
              </a:tr>
              <a:tr h="2232907">
                <a:tc>
                  <a:txBody>
                    <a:bodyPr/>
                    <a:lstStyle/>
                    <a:p>
                      <a:pPr marL="45720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Jumlah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transaksi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yang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tidak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puas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mencapai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333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transaksi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Sedangkan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yang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dinilai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netral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ada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238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transaksi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Meskipun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ini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hanya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mencakup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2-3%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dari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keseluruhan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komposisi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angka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ini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tetap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merupakan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celah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terhadap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revenue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perusahaan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  <a:endParaRPr lang="en-ID" sz="1800" b="0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D" sz="1800" b="0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342900" lvl="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[ UNDERSTAND ] -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Perlu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menemukan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field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kategori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yang paling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sering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dibahas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secara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negatif</a:t>
                      </a:r>
                      <a:r>
                        <a:rPr lang="en-ID" sz="1800" b="0" i="0" dirty="0">
                          <a:solidFill>
                            <a:srgbClr val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  <a:endParaRPr lang="en-ID" sz="1800" b="0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45720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297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870294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C5954E-D071-4B91-B8E7-5648FA6CDCA1}"/>
              </a:ext>
            </a:extLst>
          </p:cNvPr>
          <p:cNvSpPr/>
          <p:nvPr/>
        </p:nvSpPr>
        <p:spPr>
          <a:xfrm>
            <a:off x="0" y="327736"/>
            <a:ext cx="3320716" cy="9570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4CFB988D-BDE8-43BE-AF16-94B37F7F48F7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509" t="22923" r="1649" b="13855"/>
          <a:stretch/>
        </p:blipFill>
        <p:spPr bwMode="auto">
          <a:xfrm>
            <a:off x="1544718" y="1338296"/>
            <a:ext cx="9102562" cy="4700017"/>
          </a:xfrm>
          <a:prstGeom prst="rect">
            <a:avLst/>
          </a:prstGeom>
          <a:ln w="76200">
            <a:noFill/>
          </a:ln>
          <a:effectLst>
            <a:outerShdw blurRad="711200" dist="38100" dir="5400000" sx="102000" sy="102000" algn="t" rotWithShape="0">
              <a:schemeClr val="tx1">
                <a:lumMod val="20000"/>
                <a:lumOff val="80000"/>
                <a:alpha val="40000"/>
              </a:scheme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0560670-8906-49FC-B3FC-7CDD955F09D4}"/>
              </a:ext>
            </a:extLst>
          </p:cNvPr>
          <p:cNvSpPr txBox="1">
            <a:spLocks/>
          </p:cNvSpPr>
          <p:nvPr/>
        </p:nvSpPr>
        <p:spPr>
          <a:xfrm>
            <a:off x="482898" y="580976"/>
            <a:ext cx="2605852" cy="703852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4000" b="0" i="0" kern="1200">
                <a:solidFill>
                  <a:schemeClr val="tx1"/>
                </a:solidFill>
                <a:latin typeface="Open Sans"/>
                <a:ea typeface="+mj-ea"/>
                <a:cs typeface="Open San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</a:rPr>
              <a:t>UNDERSTAND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22A203-658E-4DF7-8138-5E759A46F84D}"/>
              </a:ext>
            </a:extLst>
          </p:cNvPr>
          <p:cNvPicPr/>
          <p:nvPr/>
        </p:nvPicPr>
        <p:blipFill rotWithShape="1">
          <a:blip r:embed="rId3"/>
          <a:srcRect l="26747" t="37639" r="11653" b="58554"/>
          <a:stretch/>
        </p:blipFill>
        <p:spPr bwMode="auto">
          <a:xfrm>
            <a:off x="3571648" y="693241"/>
            <a:ext cx="6899632" cy="239661"/>
          </a:xfrm>
          <a:prstGeom prst="rect">
            <a:avLst/>
          </a:prstGeom>
          <a:ln w="76200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1C8862-7E65-4BD2-B55B-99D29F55250E}"/>
              </a:ext>
            </a:extLst>
          </p:cNvPr>
          <p:cNvSpPr/>
          <p:nvPr/>
        </p:nvSpPr>
        <p:spPr>
          <a:xfrm>
            <a:off x="1308806" y="6093310"/>
            <a:ext cx="9574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dirty="0"/>
              <a:t>6 </a:t>
            </a:r>
            <a:r>
              <a:rPr lang="en-ID" dirty="0" err="1"/>
              <a:t>dari</a:t>
            </a:r>
            <a:r>
              <a:rPr lang="en-ID" dirty="0"/>
              <a:t> 10 Kata </a:t>
            </a:r>
            <a:r>
              <a:rPr lang="en-ID" dirty="0" err="1"/>
              <a:t>Kunci</a:t>
            </a:r>
            <a:r>
              <a:rPr lang="en-ID" dirty="0"/>
              <a:t> Paling </a:t>
            </a:r>
            <a:r>
              <a:rPr lang="en-ID" dirty="0" err="1"/>
              <a:t>Dominan</a:t>
            </a:r>
            <a:r>
              <a:rPr lang="en-ID" dirty="0"/>
              <a:t> </a:t>
            </a:r>
            <a:r>
              <a:rPr lang="en-ID" dirty="0" err="1"/>
              <a:t>Berhubungan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Fit </a:t>
            </a:r>
            <a:r>
              <a:rPr lang="en-ID" dirty="0" err="1"/>
              <a:t>Pakaian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Badan</a:t>
            </a:r>
          </a:p>
        </p:txBody>
      </p:sp>
    </p:spTree>
    <p:extLst>
      <p:ext uri="{BB962C8B-B14F-4D97-AF65-F5344CB8AC3E}">
        <p14:creationId xmlns:p14="http://schemas.microsoft.com/office/powerpoint/2010/main" val="3249084228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77E4093-619C-4DF1-8892-7678B240AA8B}"/>
              </a:ext>
            </a:extLst>
          </p:cNvPr>
          <p:cNvGrpSpPr/>
          <p:nvPr/>
        </p:nvGrpSpPr>
        <p:grpSpPr>
          <a:xfrm>
            <a:off x="0" y="327736"/>
            <a:ext cx="3320716" cy="957092"/>
            <a:chOff x="0" y="327736"/>
            <a:chExt cx="3320716" cy="95709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8548C8-5D77-43DD-81FB-64565DAE6249}"/>
                </a:ext>
              </a:extLst>
            </p:cNvPr>
            <p:cNvSpPr/>
            <p:nvPr/>
          </p:nvSpPr>
          <p:spPr>
            <a:xfrm>
              <a:off x="0" y="327736"/>
              <a:ext cx="3320716" cy="9570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Title 4">
              <a:extLst>
                <a:ext uri="{FF2B5EF4-FFF2-40B4-BE49-F238E27FC236}">
                  <a16:creationId xmlns:a16="http://schemas.microsoft.com/office/drawing/2014/main" id="{C49E6BEE-06DB-4567-BBA3-C8F324957F66}"/>
                </a:ext>
              </a:extLst>
            </p:cNvPr>
            <p:cNvSpPr txBox="1">
              <a:spLocks/>
            </p:cNvSpPr>
            <p:nvPr/>
          </p:nvSpPr>
          <p:spPr>
            <a:xfrm>
              <a:off x="482898" y="580976"/>
              <a:ext cx="2605852" cy="703852"/>
            </a:xfrm>
            <a:prstGeom prst="rect">
              <a:avLst/>
            </a:prstGeom>
          </p:spPr>
          <p:txBody>
            <a:bodyPr/>
            <a:lstStyle>
              <a:lvl1pPr algn="ctr" defTabSz="609585" rtl="0" eaLnBrk="1" latinLnBrk="0" hangingPunct="1">
                <a:spcBef>
                  <a:spcPct val="0"/>
                </a:spcBef>
                <a:buNone/>
                <a:defRPr sz="4000" b="0" i="0" kern="1200">
                  <a:solidFill>
                    <a:schemeClr val="tx1"/>
                  </a:solidFill>
                  <a:latin typeface="Open Sans"/>
                  <a:ea typeface="+mj-ea"/>
                  <a:cs typeface="Open Sans"/>
                </a:defRPr>
              </a:lvl1pPr>
            </a:lstStyle>
            <a:p>
              <a:pPr algn="l"/>
              <a:r>
                <a:rPr lang="en-US" sz="2400" dirty="0">
                  <a:solidFill>
                    <a:schemeClr val="bg1"/>
                  </a:solidFill>
                </a:rPr>
                <a:t>UNDERSTAND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CE0C307-B4A1-459D-91C4-956E584B2BCE}"/>
              </a:ext>
            </a:extLst>
          </p:cNvPr>
          <p:cNvPicPr/>
          <p:nvPr/>
        </p:nvPicPr>
        <p:blipFill rotWithShape="1">
          <a:blip r:embed="rId3"/>
          <a:srcRect l="26747" t="37639" r="11653" b="58554"/>
          <a:stretch/>
        </p:blipFill>
        <p:spPr bwMode="auto">
          <a:xfrm>
            <a:off x="1114679" y="1664208"/>
            <a:ext cx="6899632" cy="239661"/>
          </a:xfrm>
          <a:prstGeom prst="rect">
            <a:avLst/>
          </a:prstGeom>
          <a:ln w="76200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CFE686-C1F7-46EF-BE7F-BBE3A93038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560" t="28987" r="5140" b="23187"/>
          <a:stretch/>
        </p:blipFill>
        <p:spPr>
          <a:xfrm>
            <a:off x="523380" y="2055643"/>
            <a:ext cx="7871335" cy="44746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E0A284-5232-48FF-BB75-987D1451BD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0233" t="42663" r="60850" b="16250"/>
          <a:stretch/>
        </p:blipFill>
        <p:spPr>
          <a:xfrm>
            <a:off x="8266175" y="111804"/>
            <a:ext cx="3843473" cy="307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60387"/>
      </p:ext>
    </p:extLst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ABBB55B-9A3C-4478-A8F8-9A4D05199538}"/>
              </a:ext>
            </a:extLst>
          </p:cNvPr>
          <p:cNvGrpSpPr/>
          <p:nvPr/>
        </p:nvGrpSpPr>
        <p:grpSpPr>
          <a:xfrm>
            <a:off x="0" y="327736"/>
            <a:ext cx="3320716" cy="957092"/>
            <a:chOff x="0" y="327736"/>
            <a:chExt cx="3320716" cy="9570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756FF8-4C16-4E6E-B7CD-65C1BE4561AE}"/>
                </a:ext>
              </a:extLst>
            </p:cNvPr>
            <p:cNvSpPr/>
            <p:nvPr/>
          </p:nvSpPr>
          <p:spPr>
            <a:xfrm>
              <a:off x="0" y="327736"/>
              <a:ext cx="3320716" cy="9570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Title 4">
              <a:extLst>
                <a:ext uri="{FF2B5EF4-FFF2-40B4-BE49-F238E27FC236}">
                  <a16:creationId xmlns:a16="http://schemas.microsoft.com/office/drawing/2014/main" id="{397C7E43-03D0-4C2D-B031-9A5F29803555}"/>
                </a:ext>
              </a:extLst>
            </p:cNvPr>
            <p:cNvSpPr txBox="1">
              <a:spLocks/>
            </p:cNvSpPr>
            <p:nvPr/>
          </p:nvSpPr>
          <p:spPr>
            <a:xfrm>
              <a:off x="482898" y="580976"/>
              <a:ext cx="2605852" cy="703852"/>
            </a:xfrm>
            <a:prstGeom prst="rect">
              <a:avLst/>
            </a:prstGeom>
          </p:spPr>
          <p:txBody>
            <a:bodyPr/>
            <a:lstStyle>
              <a:lvl1pPr algn="ctr" defTabSz="609585" rtl="0" eaLnBrk="1" latinLnBrk="0" hangingPunct="1">
                <a:spcBef>
                  <a:spcPct val="0"/>
                </a:spcBef>
                <a:buNone/>
                <a:defRPr sz="4000" b="0" i="0" kern="1200">
                  <a:solidFill>
                    <a:schemeClr val="tx1"/>
                  </a:solidFill>
                  <a:latin typeface="Open Sans"/>
                  <a:ea typeface="+mj-ea"/>
                  <a:cs typeface="Open Sans"/>
                </a:defRPr>
              </a:lvl1pPr>
            </a:lstStyle>
            <a:p>
              <a:pPr algn="l"/>
              <a:r>
                <a:rPr lang="en-US" sz="2400" dirty="0">
                  <a:solidFill>
                    <a:schemeClr val="bg1"/>
                  </a:solidFill>
                </a:rPr>
                <a:t>UNDERSTAND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460038E-8DD7-430A-AF80-A29776382D38}"/>
              </a:ext>
            </a:extLst>
          </p:cNvPr>
          <p:cNvSpPr/>
          <p:nvPr/>
        </p:nvSpPr>
        <p:spPr>
          <a:xfrm>
            <a:off x="819651" y="5735150"/>
            <a:ext cx="11153741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NB : Term general (others) </a:t>
            </a:r>
            <a:r>
              <a:rPr lang="en-ID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angka</a:t>
            </a: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cukup</a:t>
            </a: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tinggi</a:t>
            </a: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term </a:t>
            </a:r>
            <a:r>
              <a:rPr lang="en-ID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memuat</a:t>
            </a: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segala</a:t>
            </a: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berhubungan</a:t>
            </a: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priority term.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EE15BD-7564-4611-984C-66B8E8CBC6DF}"/>
              </a:ext>
            </a:extLst>
          </p:cNvPr>
          <p:cNvGrpSpPr/>
          <p:nvPr/>
        </p:nvGrpSpPr>
        <p:grpSpPr>
          <a:xfrm>
            <a:off x="360015" y="631584"/>
            <a:ext cx="11613377" cy="5016126"/>
            <a:chOff x="360015" y="631584"/>
            <a:chExt cx="11613377" cy="501612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23C943E-CAE7-4881-9342-CD7AA42C1E3E}"/>
                </a:ext>
              </a:extLst>
            </p:cNvPr>
            <p:cNvPicPr/>
            <p:nvPr/>
          </p:nvPicPr>
          <p:blipFill rotWithShape="1">
            <a:blip r:embed="rId3"/>
            <a:srcRect l="47019" t="36393" r="3698" b="13275"/>
            <a:stretch/>
          </p:blipFill>
          <p:spPr bwMode="auto">
            <a:xfrm>
              <a:off x="360015" y="2354617"/>
              <a:ext cx="5735985" cy="329309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023873-A649-495D-89A6-D7852B2EA2F5}"/>
                </a:ext>
              </a:extLst>
            </p:cNvPr>
            <p:cNvGrpSpPr/>
            <p:nvPr/>
          </p:nvGrpSpPr>
          <p:grpSpPr>
            <a:xfrm>
              <a:off x="3386423" y="631584"/>
              <a:ext cx="8586969" cy="5016126"/>
              <a:chOff x="3386423" y="631584"/>
              <a:chExt cx="8586969" cy="5016126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0112D06-8C76-4619-9FCD-582A29E1283A}"/>
                  </a:ext>
                </a:extLst>
              </p:cNvPr>
              <p:cNvPicPr/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10115" t="39996" r="65028" b="22019"/>
              <a:stretch/>
            </p:blipFill>
            <p:spPr bwMode="auto">
              <a:xfrm>
                <a:off x="6426718" y="882979"/>
                <a:ext cx="5546674" cy="4764731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353F6BE-2315-4227-8AE6-CE96DF4C7177}"/>
                  </a:ext>
                </a:extLst>
              </p:cNvPr>
              <p:cNvGrpSpPr/>
              <p:nvPr/>
            </p:nvGrpSpPr>
            <p:grpSpPr>
              <a:xfrm>
                <a:off x="3386423" y="631584"/>
                <a:ext cx="8586969" cy="2422512"/>
                <a:chOff x="3386423" y="631584"/>
                <a:chExt cx="8586969" cy="2422512"/>
              </a:xfrm>
            </p:grpSpPr>
            <p:sp>
              <p:nvSpPr>
                <p:cNvPr id="11" name="Rectangle: Rounded Corners 10">
                  <a:extLst>
                    <a:ext uri="{FF2B5EF4-FFF2-40B4-BE49-F238E27FC236}">
                      <a16:creationId xmlns:a16="http://schemas.microsoft.com/office/drawing/2014/main" id="{856A6FFB-FEEB-425D-BE81-01F030FEF89E}"/>
                    </a:ext>
                  </a:extLst>
                </p:cNvPr>
                <p:cNvSpPr/>
                <p:nvPr/>
              </p:nvSpPr>
              <p:spPr>
                <a:xfrm>
                  <a:off x="9619488" y="833056"/>
                  <a:ext cx="2353904" cy="2221040"/>
                </a:xfrm>
                <a:prstGeom prst="roundRect">
                  <a:avLst>
                    <a:gd name="adj" fmla="val 4046"/>
                  </a:avLst>
                </a:prstGeom>
                <a:noFill/>
                <a:ln w="57150">
                  <a:solidFill>
                    <a:schemeClr val="accent3"/>
                  </a:solidFill>
                  <a:prstDash val="soli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 dirty="0"/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81412835-EFA4-4361-ABD0-5443B53CB0E2}"/>
                    </a:ext>
                  </a:extLst>
                </p:cNvPr>
                <p:cNvPicPr/>
                <p:nvPr/>
              </p:nvPicPr>
              <p:blipFill rotWithShape="1">
                <a:blip r:embed="rId4"/>
                <a:srcRect l="23642" t="38661" r="30015" b="56557"/>
                <a:stretch/>
              </p:blipFill>
              <p:spPr bwMode="auto">
                <a:xfrm>
                  <a:off x="3386423" y="631584"/>
                  <a:ext cx="6020195" cy="349396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562379172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en-ID" sz="2267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Define Category Field Based on data </a:t>
            </a:r>
            <a:endParaRPr lang="en-US" sz="2267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Memetakan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kategori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feedback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berdasarkan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kata-kata yang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disampaikan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US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review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FEEDBACK MAPPING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898228-3469-430D-B6F8-4E1474F7E426}"/>
              </a:ext>
            </a:extLst>
          </p:cNvPr>
          <p:cNvGrpSpPr/>
          <p:nvPr/>
        </p:nvGrpSpPr>
        <p:grpSpPr>
          <a:xfrm>
            <a:off x="3964163" y="850635"/>
            <a:ext cx="7414473" cy="5056670"/>
            <a:chOff x="3964163" y="850635"/>
            <a:chExt cx="7414473" cy="5056670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CFC2036-28E2-451F-ABA3-D70B1F26FEE6}"/>
                </a:ext>
              </a:extLst>
            </p:cNvPr>
            <p:cNvGrpSpPr/>
            <p:nvPr/>
          </p:nvGrpSpPr>
          <p:grpSpPr>
            <a:xfrm>
              <a:off x="3964163" y="2478208"/>
              <a:ext cx="7414473" cy="3429097"/>
              <a:chOff x="3929411" y="2735758"/>
              <a:chExt cx="7414473" cy="3429097"/>
            </a:xfrm>
          </p:grpSpPr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46B9D7E8-C54D-49B2-9101-CE6FA9D19F9F}"/>
                  </a:ext>
                </a:extLst>
              </p:cNvPr>
              <p:cNvCxnSpPr>
                <a:cxnSpLocks/>
                <a:endCxn id="56" idx="3"/>
              </p:cNvCxnSpPr>
              <p:nvPr/>
            </p:nvCxnSpPr>
            <p:spPr>
              <a:xfrm flipH="1">
                <a:off x="6065843" y="5137502"/>
                <a:ext cx="718090" cy="874423"/>
              </a:xfrm>
              <a:prstGeom prst="straightConnector1">
                <a:avLst/>
              </a:prstGeom>
              <a:ln w="12700" cmpd="sng">
                <a:solidFill>
                  <a:schemeClr val="accent2"/>
                </a:solidFill>
                <a:prstDash val="sysDash"/>
                <a:headEnd type="none"/>
                <a:tailEnd type="oval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D5B654E9-F543-4C77-8FDD-CD8F5561A85D}"/>
                  </a:ext>
                </a:extLst>
              </p:cNvPr>
              <p:cNvCxnSpPr>
                <a:cxnSpLocks/>
                <a:endCxn id="64" idx="3"/>
              </p:cNvCxnSpPr>
              <p:nvPr/>
            </p:nvCxnSpPr>
            <p:spPr>
              <a:xfrm flipH="1">
                <a:off x="5320910" y="3741078"/>
                <a:ext cx="970472" cy="329992"/>
              </a:xfrm>
              <a:prstGeom prst="straightConnector1">
                <a:avLst/>
              </a:prstGeom>
              <a:ln w="12700" cmpd="sng">
                <a:solidFill>
                  <a:schemeClr val="accent2"/>
                </a:solidFill>
                <a:prstDash val="sysDash"/>
                <a:headEnd type="none"/>
                <a:tailEnd type="oval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cxnSpLocks/>
              </p:cNvCxnSpPr>
              <p:nvPr/>
            </p:nvCxnSpPr>
            <p:spPr>
              <a:xfrm flipH="1" flipV="1">
                <a:off x="5320910" y="2888688"/>
                <a:ext cx="818782" cy="708124"/>
              </a:xfrm>
              <a:prstGeom prst="straightConnector1">
                <a:avLst/>
              </a:prstGeom>
              <a:ln w="12700" cmpd="sng">
                <a:solidFill>
                  <a:schemeClr val="accent2"/>
                </a:solidFill>
                <a:prstDash val="sysDash"/>
                <a:headEnd type="none"/>
                <a:tailEnd type="oval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>
                <a:cxnSpLocks/>
                <a:endCxn id="16" idx="3"/>
              </p:cNvCxnSpPr>
              <p:nvPr/>
            </p:nvCxnSpPr>
            <p:spPr>
              <a:xfrm flipH="1" flipV="1">
                <a:off x="5324085" y="3290856"/>
                <a:ext cx="916471" cy="470902"/>
              </a:xfrm>
              <a:prstGeom prst="straightConnector1">
                <a:avLst/>
              </a:prstGeom>
              <a:ln w="12700" cmpd="sng">
                <a:solidFill>
                  <a:schemeClr val="accent2"/>
                </a:solidFill>
                <a:prstDash val="sysDash"/>
                <a:headEnd type="none"/>
                <a:tailEnd type="oval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cxnSpLocks/>
                <a:endCxn id="18" idx="3"/>
              </p:cNvCxnSpPr>
              <p:nvPr/>
            </p:nvCxnSpPr>
            <p:spPr>
              <a:xfrm flipH="1" flipV="1">
                <a:off x="5320910" y="3687870"/>
                <a:ext cx="913461" cy="82750"/>
              </a:xfrm>
              <a:prstGeom prst="straightConnector1">
                <a:avLst/>
              </a:prstGeom>
              <a:ln w="12700" cmpd="sng">
                <a:solidFill>
                  <a:schemeClr val="accent2"/>
                </a:solidFill>
                <a:prstDash val="sysDash"/>
                <a:headEnd type="none"/>
                <a:tailEnd type="oval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>
                <a:endCxn id="20" idx="3"/>
              </p:cNvCxnSpPr>
              <p:nvPr/>
            </p:nvCxnSpPr>
            <p:spPr>
              <a:xfrm flipH="1" flipV="1">
                <a:off x="6065844" y="4815728"/>
                <a:ext cx="718089" cy="332536"/>
              </a:xfrm>
              <a:prstGeom prst="straightConnector1">
                <a:avLst/>
              </a:prstGeom>
              <a:ln w="12700" cmpd="sng">
                <a:solidFill>
                  <a:schemeClr val="accent2"/>
                </a:solidFill>
                <a:prstDash val="sysDash"/>
                <a:headEnd type="none"/>
                <a:tailEnd type="oval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endCxn id="19" idx="3"/>
              </p:cNvCxnSpPr>
              <p:nvPr/>
            </p:nvCxnSpPr>
            <p:spPr>
              <a:xfrm flipH="1">
                <a:off x="6069017" y="5148265"/>
                <a:ext cx="714915" cy="69631"/>
              </a:xfrm>
              <a:prstGeom prst="straightConnector1">
                <a:avLst/>
              </a:prstGeom>
              <a:ln w="12700" cmpd="sng">
                <a:solidFill>
                  <a:schemeClr val="accent2"/>
                </a:solidFill>
                <a:prstDash val="sysDash"/>
                <a:headEnd type="none"/>
                <a:tailEnd type="oval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>
                <a:endCxn id="21" idx="3"/>
              </p:cNvCxnSpPr>
              <p:nvPr/>
            </p:nvCxnSpPr>
            <p:spPr>
              <a:xfrm flipH="1">
                <a:off x="6065844" y="5148264"/>
                <a:ext cx="718089" cy="466645"/>
              </a:xfrm>
              <a:prstGeom prst="straightConnector1">
                <a:avLst/>
              </a:prstGeom>
              <a:ln w="12700" cmpd="sng">
                <a:solidFill>
                  <a:schemeClr val="accent2"/>
                </a:solidFill>
                <a:prstDash val="sysDash"/>
                <a:headEnd type="none"/>
                <a:tailEnd type="oval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/>
              <p:cNvCxnSpPr>
                <a:endCxn id="27" idx="1"/>
              </p:cNvCxnSpPr>
              <p:nvPr/>
            </p:nvCxnSpPr>
            <p:spPr>
              <a:xfrm flipV="1">
                <a:off x="9209005" y="3854576"/>
                <a:ext cx="740207" cy="760773"/>
              </a:xfrm>
              <a:prstGeom prst="straightConnector1">
                <a:avLst/>
              </a:prstGeom>
              <a:ln w="12700" cmpd="sng">
                <a:solidFill>
                  <a:schemeClr val="accent2"/>
                </a:solidFill>
                <a:prstDash val="sysDash"/>
                <a:headEnd type="none"/>
                <a:tailEnd type="oval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endCxn id="26" idx="1"/>
              </p:cNvCxnSpPr>
              <p:nvPr/>
            </p:nvCxnSpPr>
            <p:spPr>
              <a:xfrm flipV="1">
                <a:off x="9209004" y="4256743"/>
                <a:ext cx="743381" cy="358607"/>
              </a:xfrm>
              <a:prstGeom prst="straightConnector1">
                <a:avLst/>
              </a:prstGeom>
              <a:ln w="12700" cmpd="sng">
                <a:solidFill>
                  <a:schemeClr val="accent2"/>
                </a:solidFill>
                <a:prstDash val="sysDash"/>
                <a:headEnd type="none"/>
                <a:tailEnd type="oval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endCxn id="28" idx="1"/>
              </p:cNvCxnSpPr>
              <p:nvPr/>
            </p:nvCxnSpPr>
            <p:spPr>
              <a:xfrm>
                <a:off x="9209005" y="4649293"/>
                <a:ext cx="740207" cy="4465"/>
              </a:xfrm>
              <a:prstGeom prst="straightConnector1">
                <a:avLst/>
              </a:prstGeom>
              <a:ln w="12700" cmpd="sng">
                <a:solidFill>
                  <a:schemeClr val="accent2"/>
                </a:solidFill>
                <a:prstDash val="sysDash"/>
                <a:headEnd type="none"/>
                <a:tailEnd type="oval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>
                <a:endCxn id="29" idx="1"/>
              </p:cNvCxnSpPr>
              <p:nvPr/>
            </p:nvCxnSpPr>
            <p:spPr>
              <a:xfrm>
                <a:off x="9209004" y="4649292"/>
                <a:ext cx="743381" cy="415672"/>
              </a:xfrm>
              <a:prstGeom prst="straightConnector1">
                <a:avLst/>
              </a:prstGeom>
              <a:ln w="12700" cmpd="sng">
                <a:solidFill>
                  <a:schemeClr val="accent2"/>
                </a:solidFill>
                <a:prstDash val="sysDash"/>
                <a:headEnd type="none"/>
                <a:tailEnd type="oval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H="1">
                <a:off x="6065843" y="3564706"/>
                <a:ext cx="1585680" cy="136940"/>
              </a:xfrm>
              <a:prstGeom prst="line">
                <a:avLst/>
              </a:prstGeom>
              <a:ln w="12700" cmpd="sng">
                <a:solidFill>
                  <a:schemeClr val="accent2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6783933" y="3564706"/>
                <a:ext cx="867591" cy="1583559"/>
              </a:xfrm>
              <a:prstGeom prst="line">
                <a:avLst/>
              </a:prstGeom>
              <a:ln w="12700" cmpd="sng">
                <a:solidFill>
                  <a:schemeClr val="accent2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651524" y="3564705"/>
                <a:ext cx="1557481" cy="1084587"/>
              </a:xfrm>
              <a:prstGeom prst="line">
                <a:avLst/>
              </a:prstGeom>
              <a:ln w="12700" cmpd="sng">
                <a:solidFill>
                  <a:schemeClr val="accent2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Oval 6"/>
              <p:cNvSpPr/>
              <p:nvPr/>
            </p:nvSpPr>
            <p:spPr>
              <a:xfrm>
                <a:off x="7003790" y="2926464"/>
                <a:ext cx="1474945" cy="134111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33" b="1" dirty="0">
                    <a:latin typeface="Open Sans"/>
                    <a:cs typeface="Open Sans"/>
                  </a:rPr>
                  <a:t>FEEDBACK</a:t>
                </a: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8466848" y="4063678"/>
                <a:ext cx="1128127" cy="108458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  <a:latin typeface="Open Sans"/>
                    <a:cs typeface="Open Sans"/>
                  </a:rPr>
                  <a:t>POSITIVE</a:t>
                </a: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410462" y="4649293"/>
                <a:ext cx="1142575" cy="100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  <a:latin typeface="Open Sans"/>
                    <a:cs typeface="Open Sans"/>
                  </a:rPr>
                  <a:t>NEUTRAL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5668306" y="3156354"/>
                <a:ext cx="1156006" cy="1069861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  <a:latin typeface="Open Sans"/>
                    <a:cs typeface="Open Sans"/>
                  </a:rPr>
                  <a:t>NEGATIVE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932586" y="3137925"/>
                <a:ext cx="1391499" cy="305861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  <a:latin typeface="Open Sans"/>
                    <a:cs typeface="Open Sans"/>
                  </a:rPr>
                  <a:t>CLOTHES’S ITEM</a:t>
                </a: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929411" y="2735758"/>
                <a:ext cx="1391499" cy="305861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  <a:latin typeface="Open Sans"/>
                    <a:cs typeface="Open Sans"/>
                  </a:rPr>
                  <a:t>SIZING &amp; BODY FIT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929411" y="3534939"/>
                <a:ext cx="1391499" cy="305861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  <a:latin typeface="Open Sans"/>
                    <a:cs typeface="Open Sans"/>
                  </a:rPr>
                  <a:t>SERVICE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4677519" y="5064964"/>
                <a:ext cx="1391499" cy="305861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  <a:latin typeface="Open Sans"/>
                    <a:cs typeface="Open Sans"/>
                  </a:rPr>
                  <a:t>CLOTHES’S ITEM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674344" y="4662798"/>
                <a:ext cx="1391499" cy="305861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  <a:latin typeface="Open Sans"/>
                    <a:cs typeface="Open Sans"/>
                  </a:rPr>
                  <a:t>SIZING &amp; BODY FIT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674344" y="5461979"/>
                <a:ext cx="1391499" cy="305861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  <a:latin typeface="Open Sans"/>
                    <a:cs typeface="Open Sans"/>
                  </a:rPr>
                  <a:t>SERVICE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9952385" y="4103812"/>
                <a:ext cx="1391499" cy="305861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  <a:latin typeface="Open Sans"/>
                    <a:cs typeface="Open Sans"/>
                  </a:rPr>
                  <a:t>CLOTHES’S ITEM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9949211" y="3701646"/>
                <a:ext cx="1391499" cy="305861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  <a:latin typeface="Open Sans"/>
                    <a:cs typeface="Open Sans"/>
                  </a:rPr>
                  <a:t>SIZING &amp; BODY FIT</a:t>
                </a: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9949211" y="4500827"/>
                <a:ext cx="1391499" cy="305861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  <a:latin typeface="Open Sans"/>
                    <a:cs typeface="Open Sans"/>
                  </a:rPr>
                  <a:t>SERVICE</a:t>
                </a: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9952385" y="4912034"/>
                <a:ext cx="1391499" cy="305861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  <a:latin typeface="Open Sans"/>
                    <a:cs typeface="Open Sans"/>
                  </a:rPr>
                  <a:t>OTHERS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2919C2F-E2A4-4500-90A5-873B3845D82A}"/>
                  </a:ext>
                </a:extLst>
              </p:cNvPr>
              <p:cNvSpPr/>
              <p:nvPr/>
            </p:nvSpPr>
            <p:spPr>
              <a:xfrm>
                <a:off x="4674344" y="5858994"/>
                <a:ext cx="1391499" cy="305861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  <a:latin typeface="Open Sans"/>
                    <a:cs typeface="Open Sans"/>
                  </a:rPr>
                  <a:t>OTHERS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E7BD275-5F1E-401D-8213-404DFAA109BD}"/>
                  </a:ext>
                </a:extLst>
              </p:cNvPr>
              <p:cNvSpPr/>
              <p:nvPr/>
            </p:nvSpPr>
            <p:spPr>
              <a:xfrm>
                <a:off x="3929411" y="3918139"/>
                <a:ext cx="1391499" cy="305861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  <a:latin typeface="Open Sans"/>
                    <a:cs typeface="Open Sans"/>
                  </a:rPr>
                  <a:t>OTHERS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E4D9185-C0EB-4AF1-A800-ACDC17773373}"/>
                </a:ext>
              </a:extLst>
            </p:cNvPr>
            <p:cNvGrpSpPr/>
            <p:nvPr/>
          </p:nvGrpSpPr>
          <p:grpSpPr>
            <a:xfrm>
              <a:off x="5355662" y="850635"/>
              <a:ext cx="4975407" cy="2007379"/>
              <a:chOff x="5163819" y="816859"/>
              <a:chExt cx="4975407" cy="2007379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2985A6C5-4B2E-4AEC-96C8-65ABE4D28DD2}"/>
                  </a:ext>
                </a:extLst>
              </p:cNvPr>
              <p:cNvGrpSpPr/>
              <p:nvPr/>
            </p:nvGrpSpPr>
            <p:grpSpPr>
              <a:xfrm>
                <a:off x="5163819" y="816859"/>
                <a:ext cx="4975407" cy="833850"/>
                <a:chOff x="5805735" y="1211931"/>
                <a:chExt cx="4975407" cy="833850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C77B23A4-2806-42CB-882B-C7E843DFFD90}"/>
                    </a:ext>
                  </a:extLst>
                </p:cNvPr>
                <p:cNvCxnSpPr>
                  <a:cxnSpLocks/>
                  <a:stCxn id="76" idx="2"/>
                  <a:endCxn id="68" idx="0"/>
                </p:cNvCxnSpPr>
                <p:nvPr/>
              </p:nvCxnSpPr>
              <p:spPr>
                <a:xfrm flipH="1">
                  <a:off x="7280680" y="1628856"/>
                  <a:ext cx="2025517" cy="0"/>
                </a:xfrm>
                <a:prstGeom prst="line">
                  <a:avLst/>
                </a:prstGeom>
                <a:ln w="12700" cmpd="sng">
                  <a:solidFill>
                    <a:schemeClr val="accent2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Rectangle: Top Corners Rounded 67">
                  <a:extLst>
                    <a:ext uri="{FF2B5EF4-FFF2-40B4-BE49-F238E27FC236}">
                      <a16:creationId xmlns:a16="http://schemas.microsoft.com/office/drawing/2014/main" id="{094EBE0D-5DDC-4962-A094-1021C441158C}"/>
                    </a:ext>
                  </a:extLst>
                </p:cNvPr>
                <p:cNvSpPr/>
                <p:nvPr/>
              </p:nvSpPr>
              <p:spPr>
                <a:xfrm>
                  <a:off x="5805735" y="1211931"/>
                  <a:ext cx="1474945" cy="833850"/>
                </a:xfrm>
                <a:prstGeom prst="round2Same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33" b="1" dirty="0">
                      <a:latin typeface="Open Sans"/>
                      <a:cs typeface="Open Sans"/>
                    </a:rPr>
                    <a:t>FIT FEEDBACK</a:t>
                  </a:r>
                </a:p>
              </p:txBody>
            </p:sp>
            <p:sp>
              <p:nvSpPr>
                <p:cNvPr id="74" name="Rectangle: Top Corners Rounded 73">
                  <a:extLst>
                    <a:ext uri="{FF2B5EF4-FFF2-40B4-BE49-F238E27FC236}">
                      <a16:creationId xmlns:a16="http://schemas.microsoft.com/office/drawing/2014/main" id="{33FC6BEB-9B52-47FE-8016-5170247F0BB2}"/>
                    </a:ext>
                  </a:extLst>
                </p:cNvPr>
                <p:cNvSpPr/>
                <p:nvPr/>
              </p:nvSpPr>
              <p:spPr>
                <a:xfrm>
                  <a:off x="7555966" y="1211931"/>
                  <a:ext cx="1474945" cy="833850"/>
                </a:xfrm>
                <a:prstGeom prst="round2Same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33" b="1" dirty="0">
                      <a:latin typeface="Open Sans"/>
                      <a:cs typeface="Open Sans"/>
                    </a:rPr>
                    <a:t>RATING</a:t>
                  </a:r>
                </a:p>
              </p:txBody>
            </p:sp>
            <p:sp>
              <p:nvSpPr>
                <p:cNvPr id="76" name="Rectangle: Top Corners Rounded 75">
                  <a:extLst>
                    <a:ext uri="{FF2B5EF4-FFF2-40B4-BE49-F238E27FC236}">
                      <a16:creationId xmlns:a16="http://schemas.microsoft.com/office/drawing/2014/main" id="{4B49BEC7-A5B3-4518-A8EC-BDD153FC831F}"/>
                    </a:ext>
                  </a:extLst>
                </p:cNvPr>
                <p:cNvSpPr/>
                <p:nvPr/>
              </p:nvSpPr>
              <p:spPr>
                <a:xfrm>
                  <a:off x="9306197" y="1211931"/>
                  <a:ext cx="1474945" cy="833850"/>
                </a:xfrm>
                <a:prstGeom prst="round2Same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333" b="1" dirty="0">
                      <a:latin typeface="Open Sans"/>
                      <a:cs typeface="Open Sans"/>
                    </a:rPr>
                    <a:t>REVIEW</a:t>
                  </a:r>
                </a:p>
              </p:txBody>
            </p:sp>
          </p:grpSp>
          <p:cxnSp>
            <p:nvCxnSpPr>
              <p:cNvPr id="62" name="Connector: Elbow 61">
                <a:extLst>
                  <a:ext uri="{FF2B5EF4-FFF2-40B4-BE49-F238E27FC236}">
                    <a16:creationId xmlns:a16="http://schemas.microsoft.com/office/drawing/2014/main" id="{84B4F610-1C4C-4970-8A6B-29681FEDBF1A}"/>
                  </a:ext>
                </a:extLst>
              </p:cNvPr>
              <p:cNvCxnSpPr>
                <a:stCxn id="68" idx="1"/>
                <a:endCxn id="76" idx="1"/>
              </p:cNvCxnSpPr>
              <p:nvPr/>
            </p:nvCxnSpPr>
            <p:spPr>
              <a:xfrm rot="16200000" flipH="1">
                <a:off x="7651523" y="-99522"/>
                <a:ext cx="12700" cy="3500462"/>
              </a:xfrm>
              <a:prstGeom prst="bentConnector3">
                <a:avLst>
                  <a:gd name="adj1" fmla="val 1800000"/>
                </a:avLst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nector: Elbow 79">
                <a:extLst>
                  <a:ext uri="{FF2B5EF4-FFF2-40B4-BE49-F238E27FC236}">
                    <a16:creationId xmlns:a16="http://schemas.microsoft.com/office/drawing/2014/main" id="{F9447886-15BA-409F-9E51-E7587259309A}"/>
                  </a:ext>
                </a:extLst>
              </p:cNvPr>
              <p:cNvCxnSpPr>
                <a:stCxn id="74" idx="1"/>
              </p:cNvCxnSpPr>
              <p:nvPr/>
            </p:nvCxnSpPr>
            <p:spPr>
              <a:xfrm rot="5400000">
                <a:off x="7064759" y="2237473"/>
                <a:ext cx="1173529" cy="1"/>
              </a:xfrm>
              <a:prstGeom prst="bentConnector3">
                <a:avLst/>
              </a:prstGeom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15112669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C6CC613-9A6F-4EF0-94C2-2D7983FD7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897330"/>
              </p:ext>
            </p:extLst>
          </p:nvPr>
        </p:nvGraphicFramePr>
        <p:xfrm>
          <a:off x="482898" y="264452"/>
          <a:ext cx="4820622" cy="632909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4820622">
                  <a:extLst>
                    <a:ext uri="{9D8B030D-6E8A-4147-A177-3AD203B41FA5}">
                      <a16:colId xmlns:a16="http://schemas.microsoft.com/office/drawing/2014/main" val="403473672"/>
                    </a:ext>
                  </a:extLst>
                </a:gridCol>
              </a:tblGrid>
              <a:tr h="52861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20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Insight</a:t>
                      </a:r>
                    </a:p>
                  </a:txBody>
                  <a:tcPr marL="85893" marR="85893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152215"/>
                  </a:ext>
                </a:extLst>
              </a:tr>
              <a:tr h="5800486">
                <a:tc>
                  <a:txBody>
                    <a:bodyPr/>
                    <a:lstStyle/>
                    <a:p>
                      <a:pPr marL="45720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Dari data review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negatif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customer,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kita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mendapatkan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berbagai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term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menarik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dan insightful. Kita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melihat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banyak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term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tentang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kesesuaian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ukuran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pakaian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dengan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customer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seperti</a:t>
                      </a:r>
                      <a:endParaRPr lang="en-ID" sz="1800" b="0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45720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(size, fit, small, little, short, long </a:t>
                      </a:r>
                      <a:r>
                        <a:rPr lang="en-ID" sz="18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dst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). </a:t>
                      </a:r>
                    </a:p>
                    <a:p>
                      <a:pPr marL="45720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D" sz="1800" b="1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45720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Serta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ada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beberapa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term yang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merujuk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kepada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pakaian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seperti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(material, fabric, look, </a:t>
                      </a:r>
                      <a:r>
                        <a:rPr lang="en-ID" sz="18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color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en-ID" sz="18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dst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 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yang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mungkin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pelanggan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merasa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tidak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nyaman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dengan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item yang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disewa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 </a:t>
                      </a: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297468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8D3B7D8A-D00B-435E-A4CF-72FB5CF6BA94}"/>
              </a:ext>
            </a:extLst>
          </p:cNvPr>
          <p:cNvGrpSpPr/>
          <p:nvPr/>
        </p:nvGrpSpPr>
        <p:grpSpPr>
          <a:xfrm>
            <a:off x="5688907" y="483874"/>
            <a:ext cx="6020195" cy="5614591"/>
            <a:chOff x="5953197" y="120559"/>
            <a:chExt cx="6020195" cy="561459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71D106-2AE2-4250-BB25-5B2F56826C1D}"/>
                </a:ext>
              </a:extLst>
            </p:cNvPr>
            <p:cNvPicPr/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10115" t="39996" r="65028" b="22019"/>
            <a:stretch/>
          </p:blipFill>
          <p:spPr bwMode="auto">
            <a:xfrm>
              <a:off x="6045692" y="643108"/>
              <a:ext cx="5927700" cy="509204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C674C79-50BE-4FD2-B0DC-48D0B04D60D3}"/>
                </a:ext>
              </a:extLst>
            </p:cNvPr>
            <p:cNvGrpSpPr/>
            <p:nvPr/>
          </p:nvGrpSpPr>
          <p:grpSpPr>
            <a:xfrm>
              <a:off x="5953197" y="120559"/>
              <a:ext cx="6020195" cy="2933537"/>
              <a:chOff x="5953197" y="120559"/>
              <a:chExt cx="6020195" cy="2933537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A265FFE-7ABF-4B7E-A9A5-B3E0C1C0C111}"/>
                  </a:ext>
                </a:extLst>
              </p:cNvPr>
              <p:cNvSpPr/>
              <p:nvPr/>
            </p:nvSpPr>
            <p:spPr>
              <a:xfrm>
                <a:off x="9619488" y="833056"/>
                <a:ext cx="2353904" cy="2221040"/>
              </a:xfrm>
              <a:prstGeom prst="roundRect">
                <a:avLst>
                  <a:gd name="adj" fmla="val 4046"/>
                </a:avLst>
              </a:prstGeom>
              <a:noFill/>
              <a:ln w="57150">
                <a:solidFill>
                  <a:schemeClr val="accent3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E49EC65-74AF-4CAB-B2A2-636BEB4B4290}"/>
                  </a:ext>
                </a:extLst>
              </p:cNvPr>
              <p:cNvPicPr/>
              <p:nvPr/>
            </p:nvPicPr>
            <p:blipFill rotWithShape="1">
              <a:blip r:embed="rId3"/>
              <a:srcRect l="23642" t="38661" r="30015" b="56557"/>
              <a:stretch/>
            </p:blipFill>
            <p:spPr bwMode="auto">
              <a:xfrm>
                <a:off x="5953197" y="120559"/>
                <a:ext cx="6020195" cy="34939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461708427"/>
      </p:ext>
    </p:extLst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C6CC613-9A6F-4EF0-94C2-2D7983FD7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653107"/>
              </p:ext>
            </p:extLst>
          </p:nvPr>
        </p:nvGraphicFramePr>
        <p:xfrm>
          <a:off x="6636048" y="528904"/>
          <a:ext cx="4820622" cy="632909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4820622">
                  <a:extLst>
                    <a:ext uri="{9D8B030D-6E8A-4147-A177-3AD203B41FA5}">
                      <a16:colId xmlns:a16="http://schemas.microsoft.com/office/drawing/2014/main" val="403473672"/>
                    </a:ext>
                  </a:extLst>
                </a:gridCol>
              </a:tblGrid>
              <a:tr h="52861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20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Insight</a:t>
                      </a:r>
                    </a:p>
                  </a:txBody>
                  <a:tcPr marL="85893" marR="85893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152215"/>
                  </a:ext>
                </a:extLst>
              </a:tr>
              <a:tr h="5800486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Informasi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yang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sudah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kita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dapatkan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dari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review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negatif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customer,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mengerucut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kepada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banyaknya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customer yang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mengeluhkan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tentang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size. </a:t>
                      </a:r>
                    </a:p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D" sz="1800" b="0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Jika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perusahaan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ingin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mengurangi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return </a:t>
                      </a:r>
                      <a:r>
                        <a:rPr lang="en-ID" sz="18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pakaian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dari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customer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perlu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ditingkatkan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/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dipikirkan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kembali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strategi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untuk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memberikan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customer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ukuran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pakaian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yang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sesuai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297468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312A409-85E3-4FC1-BD11-BA73EBFC4A9B}"/>
              </a:ext>
            </a:extLst>
          </p:cNvPr>
          <p:cNvPicPr/>
          <p:nvPr/>
        </p:nvPicPr>
        <p:blipFill rotWithShape="1">
          <a:blip r:embed="rId2"/>
          <a:srcRect l="47019" t="36393" r="3698" b="13275"/>
          <a:stretch/>
        </p:blipFill>
        <p:spPr bwMode="auto">
          <a:xfrm>
            <a:off x="360015" y="2354617"/>
            <a:ext cx="5735985" cy="32930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69184304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821712" y="2286323"/>
            <a:ext cx="4592336" cy="2278534"/>
            <a:chOff x="0" y="3710564"/>
            <a:chExt cx="4584300" cy="1167203"/>
          </a:xfrm>
        </p:grpSpPr>
        <p:sp>
          <p:nvSpPr>
            <p:cNvPr id="14" name="Text Placeholder 9"/>
            <p:cNvSpPr txBox="1">
              <a:spLocks/>
            </p:cNvSpPr>
            <p:nvPr/>
          </p:nvSpPr>
          <p:spPr>
            <a:xfrm>
              <a:off x="0" y="3710564"/>
              <a:ext cx="4584300" cy="1167203"/>
            </a:xfrm>
            <a:prstGeom prst="rect">
              <a:avLst/>
            </a:prstGeom>
            <a:solidFill>
              <a:schemeClr val="accent1"/>
            </a:solidFill>
          </p:spPr>
          <p:txBody>
            <a:bodyPr anchor="ctr"/>
            <a:lstStyle>
              <a:lvl1pPr marL="171450" indent="-1714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800" kern="1200">
                  <a:solidFill>
                    <a:schemeClr val="tx1"/>
                  </a:solidFill>
                  <a:latin typeface="Open Sans"/>
                  <a:ea typeface="+mn-ea"/>
                  <a:cs typeface="Open Sans"/>
                </a:defRPr>
              </a:lvl1pPr>
              <a:lvl2pPr marL="628650" indent="-1714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800" kern="1200">
                  <a:solidFill>
                    <a:schemeClr val="tx1"/>
                  </a:solidFill>
                  <a:latin typeface="Helvetica"/>
                  <a:ea typeface="+mn-ea"/>
                  <a:cs typeface="Helvetica"/>
                </a:defRPr>
              </a:lvl2pPr>
              <a:lvl3pPr marL="1085850" indent="-1714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800" kern="1200">
                  <a:solidFill>
                    <a:schemeClr val="tx1"/>
                  </a:solidFill>
                  <a:latin typeface="Helvetica"/>
                  <a:ea typeface="+mn-ea"/>
                  <a:cs typeface="Helvetica"/>
                </a:defRPr>
              </a:lvl3pPr>
              <a:lvl4pPr marL="1543050" indent="-1714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800" kern="1200">
                  <a:solidFill>
                    <a:schemeClr val="tx1"/>
                  </a:solidFill>
                  <a:latin typeface="Helvetica"/>
                  <a:ea typeface="+mn-ea"/>
                  <a:cs typeface="Helvetica"/>
                </a:defRPr>
              </a:lvl4pPr>
              <a:lvl5pPr marL="2000250" indent="-17145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800" kern="1200">
                  <a:solidFill>
                    <a:schemeClr val="tx1"/>
                  </a:solidFill>
                  <a:latin typeface="Helvetica"/>
                  <a:ea typeface="+mn-ea"/>
                  <a:cs typeface="Helvetica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09585" lvl="1" indent="0">
                <a:lnSpc>
                  <a:spcPct val="120000"/>
                </a:lnSpc>
                <a:buNone/>
              </a:pPr>
              <a:endParaRPr lang="en-US" sz="1333" i="1" dirty="0">
                <a:solidFill>
                  <a:srgbClr val="FFFFFF"/>
                </a:solidFill>
                <a:latin typeface="Georgia"/>
                <a:cs typeface="Georgia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6598" y="3825536"/>
              <a:ext cx="3727505" cy="93040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1867" i="1" dirty="0">
                  <a:solidFill>
                    <a:srgbClr val="FFFFFF"/>
                  </a:solidFill>
                  <a:latin typeface="Georgia"/>
                  <a:cs typeface="Georgia"/>
                </a:rPr>
                <a:t>“Your customers are more motivated to tell you when they are very happy or unhappy about your product”</a:t>
              </a:r>
            </a:p>
            <a:p>
              <a:pPr algn="r"/>
              <a:endParaRPr lang="en-US" sz="1867" i="1" dirty="0">
                <a:solidFill>
                  <a:srgbClr val="FFFFFF"/>
                </a:solidFill>
                <a:latin typeface="Georgia"/>
                <a:cs typeface="Georgia"/>
              </a:endParaRPr>
            </a:p>
            <a:p>
              <a:pPr algn="r"/>
              <a:r>
                <a:rPr lang="en-US" sz="1867" i="1" dirty="0">
                  <a:solidFill>
                    <a:srgbClr val="FFFFFF"/>
                  </a:solidFill>
                  <a:latin typeface="Georgia"/>
                  <a:cs typeface="Georgia"/>
                </a:rPr>
                <a:t>-Intercom</a:t>
              </a:r>
            </a:p>
          </p:txBody>
        </p:sp>
      </p:grp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4961311-D0BC-47E6-AE40-32C1E3A2B39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9009" r="19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14549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7650417" y="806282"/>
            <a:ext cx="3700379" cy="4436703"/>
          </a:xfrm>
        </p:spPr>
        <p:txBody>
          <a:bodyPr>
            <a:normAutofit lnSpcReduction="10000"/>
          </a:bodyPr>
          <a:lstStyle/>
          <a:p>
            <a:r>
              <a:rPr lang="en-US" sz="1333" b="1" dirty="0"/>
              <a:t>TENTANG SUMBER DATA DAN RENTTHERUNWAY</a:t>
            </a:r>
          </a:p>
          <a:p>
            <a:r>
              <a:rPr lang="en-US" sz="1000" dirty="0" err="1"/>
              <a:t>Berisi</a:t>
            </a:r>
            <a:r>
              <a:rPr lang="en-US" sz="1000" dirty="0"/>
              <a:t> </a:t>
            </a:r>
            <a:r>
              <a:rPr lang="en-US" sz="1000" dirty="0" err="1"/>
              <a:t>keterangan</a:t>
            </a:r>
            <a:r>
              <a:rPr lang="en-US" sz="1000" dirty="0"/>
              <a:t> </a:t>
            </a:r>
            <a:r>
              <a:rPr lang="en-US" sz="1000" dirty="0" err="1"/>
              <a:t>sumber</a:t>
            </a:r>
            <a:r>
              <a:rPr lang="en-US" sz="1000" dirty="0"/>
              <a:t> data dan preview data yang </a:t>
            </a:r>
            <a:r>
              <a:rPr lang="en-US" sz="1000" dirty="0" err="1"/>
              <a:t>tersedia</a:t>
            </a:r>
            <a:r>
              <a:rPr lang="en-US" sz="1000" dirty="0"/>
              <a:t> </a:t>
            </a:r>
            <a:r>
              <a:rPr lang="en-US" sz="1000" dirty="0" err="1"/>
              <a:t>untuk</a:t>
            </a:r>
            <a:r>
              <a:rPr lang="en-US" sz="1000" dirty="0"/>
              <a:t> </a:t>
            </a:r>
            <a:r>
              <a:rPr lang="en-US" sz="1000" dirty="0" err="1"/>
              <a:t>diproses</a:t>
            </a:r>
            <a:r>
              <a:rPr lang="en-US" sz="1000" dirty="0"/>
              <a:t>.</a:t>
            </a:r>
          </a:p>
          <a:p>
            <a:endParaRPr lang="en-US" dirty="0"/>
          </a:p>
          <a:p>
            <a:r>
              <a:rPr lang="en-US" sz="1333" b="1" dirty="0"/>
              <a:t>DATA PREPROCESSING</a:t>
            </a:r>
          </a:p>
          <a:p>
            <a:r>
              <a:rPr lang="en-US" sz="1000" dirty="0"/>
              <a:t>Proses </a:t>
            </a:r>
            <a:r>
              <a:rPr lang="en-US" sz="1000" dirty="0" err="1"/>
              <a:t>menerjemahkan</a:t>
            </a:r>
            <a:r>
              <a:rPr lang="en-US" sz="1000" dirty="0"/>
              <a:t> data </a:t>
            </a:r>
            <a:r>
              <a:rPr lang="en-US" sz="1000" dirty="0" err="1"/>
              <a:t>ke</a:t>
            </a:r>
            <a:r>
              <a:rPr lang="en-US" sz="1000" dirty="0"/>
              <a:t> </a:t>
            </a:r>
            <a:r>
              <a:rPr lang="en-US" sz="1000" dirty="0" err="1"/>
              <a:t>dalam</a:t>
            </a:r>
            <a:r>
              <a:rPr lang="en-US" sz="1000" dirty="0"/>
              <a:t> </a:t>
            </a:r>
            <a:r>
              <a:rPr lang="en-US" sz="1000" dirty="0" err="1"/>
              <a:t>bentuk</a:t>
            </a:r>
            <a:r>
              <a:rPr lang="en-US" sz="1000" dirty="0"/>
              <a:t> yang </a:t>
            </a:r>
            <a:r>
              <a:rPr lang="en-US" sz="1000" dirty="0" err="1"/>
              <a:t>dapat</a:t>
            </a:r>
            <a:r>
              <a:rPr lang="en-US" sz="1000" dirty="0"/>
              <a:t> </a:t>
            </a:r>
            <a:r>
              <a:rPr lang="en-US" sz="1000" dirty="0" err="1"/>
              <a:t>dikelola</a:t>
            </a:r>
            <a:r>
              <a:rPr lang="en-US" sz="1000" dirty="0"/>
              <a:t>.</a:t>
            </a:r>
          </a:p>
          <a:p>
            <a:endParaRPr lang="en-US" dirty="0"/>
          </a:p>
          <a:p>
            <a:r>
              <a:rPr lang="en-US" sz="1333" b="1" dirty="0"/>
              <a:t>GENERAL FEEDBACK ANALYSIS</a:t>
            </a:r>
          </a:p>
          <a:p>
            <a:r>
              <a:rPr lang="en-US" sz="1000" dirty="0" err="1"/>
              <a:t>Penggalian</a:t>
            </a:r>
            <a:r>
              <a:rPr lang="en-US" sz="1000" dirty="0"/>
              <a:t> </a:t>
            </a:r>
            <a:r>
              <a:rPr lang="en-US" sz="1000" dirty="0" err="1"/>
              <a:t>informasi</a:t>
            </a:r>
            <a:r>
              <a:rPr lang="en-US" sz="1000" dirty="0"/>
              <a:t> dan insight yang </a:t>
            </a:r>
            <a:r>
              <a:rPr lang="en-US" sz="1000" dirty="0" err="1"/>
              <a:t>tersimpan</a:t>
            </a:r>
            <a:r>
              <a:rPr lang="en-US" sz="1000" dirty="0"/>
              <a:t> di </a:t>
            </a:r>
            <a:r>
              <a:rPr lang="en-US" sz="1000" dirty="0" err="1"/>
              <a:t>dalam</a:t>
            </a:r>
            <a:r>
              <a:rPr lang="en-US" sz="1000" dirty="0"/>
              <a:t> data yang </a:t>
            </a:r>
            <a:r>
              <a:rPr lang="en-US" sz="1000" dirty="0" err="1"/>
              <a:t>tersedia</a:t>
            </a:r>
            <a:r>
              <a:rPr lang="en-US" sz="1000" dirty="0"/>
              <a:t>. Analisa </a:t>
            </a:r>
            <a:r>
              <a:rPr lang="en-US" sz="1000" dirty="0" err="1"/>
              <a:t>dikhususkan</a:t>
            </a:r>
            <a:r>
              <a:rPr lang="en-US" sz="1000" dirty="0"/>
              <a:t> </a:t>
            </a:r>
            <a:r>
              <a:rPr lang="en-US" sz="1000" dirty="0" err="1"/>
              <a:t>kepada</a:t>
            </a:r>
            <a:r>
              <a:rPr lang="en-US" sz="1000" dirty="0"/>
              <a:t> feedback </a:t>
            </a:r>
            <a:r>
              <a:rPr lang="en-US" sz="1000" dirty="0" err="1"/>
              <a:t>pelanggan</a:t>
            </a:r>
            <a:r>
              <a:rPr lang="en-US" sz="1000" dirty="0"/>
              <a:t>.</a:t>
            </a:r>
          </a:p>
          <a:p>
            <a:endParaRPr lang="en-US" dirty="0"/>
          </a:p>
          <a:p>
            <a:r>
              <a:rPr lang="en-US" sz="1333" b="1" dirty="0"/>
              <a:t>TOP PRIORITY USER FEEDBACK ANALYSIS</a:t>
            </a:r>
          </a:p>
          <a:p>
            <a:r>
              <a:rPr lang="en-US" sz="1000" dirty="0" err="1"/>
              <a:t>Pengerucutan</a:t>
            </a:r>
            <a:r>
              <a:rPr lang="en-US" sz="1000" dirty="0"/>
              <a:t> Analisa </a:t>
            </a:r>
            <a:r>
              <a:rPr lang="en-US" sz="1000" dirty="0" err="1"/>
              <a:t>terhadap</a:t>
            </a:r>
            <a:r>
              <a:rPr lang="en-US" sz="1000" dirty="0"/>
              <a:t> user </a:t>
            </a:r>
            <a:r>
              <a:rPr lang="en-US" sz="1000" dirty="0" err="1"/>
              <a:t>dengan</a:t>
            </a:r>
            <a:r>
              <a:rPr lang="en-US" sz="1000" dirty="0"/>
              <a:t> </a:t>
            </a:r>
            <a:r>
              <a:rPr lang="en-US" sz="1000" dirty="0" err="1"/>
              <a:t>prioritas</a:t>
            </a:r>
            <a:r>
              <a:rPr lang="en-US" sz="1000" dirty="0"/>
              <a:t> </a:t>
            </a:r>
            <a:r>
              <a:rPr lang="en-US" sz="1000" dirty="0" err="1"/>
              <a:t>tertinggi</a:t>
            </a:r>
            <a:r>
              <a:rPr lang="en-US" sz="1000" dirty="0"/>
              <a:t> </a:t>
            </a:r>
            <a:r>
              <a:rPr lang="en-US" sz="1000" dirty="0" err="1"/>
              <a:t>untuk</a:t>
            </a:r>
            <a:r>
              <a:rPr lang="en-US" sz="1000" dirty="0"/>
              <a:t> </a:t>
            </a:r>
            <a:r>
              <a:rPr lang="en-US" sz="1000" dirty="0" err="1"/>
              <a:t>mendapatkan</a:t>
            </a:r>
            <a:r>
              <a:rPr lang="en-US" sz="1000" dirty="0"/>
              <a:t> </a:t>
            </a:r>
            <a:r>
              <a:rPr lang="en-US" sz="1000" dirty="0" err="1"/>
              <a:t>Analisis</a:t>
            </a:r>
            <a:r>
              <a:rPr lang="en-US" sz="1000" dirty="0"/>
              <a:t> yang insightful.</a:t>
            </a:r>
          </a:p>
          <a:p>
            <a:endParaRPr lang="en-US" dirty="0"/>
          </a:p>
          <a:p>
            <a:r>
              <a:rPr lang="en-US" sz="1333" b="1" dirty="0"/>
              <a:t>RECOMMENDATION DEVELOPMENT</a:t>
            </a:r>
          </a:p>
          <a:p>
            <a:r>
              <a:rPr lang="en-US" sz="1000" dirty="0"/>
              <a:t>Pembangunan </a:t>
            </a:r>
            <a:r>
              <a:rPr lang="en-US" sz="1000" dirty="0" err="1"/>
              <a:t>sistem</a:t>
            </a:r>
            <a:r>
              <a:rPr lang="en-US" sz="1000" dirty="0"/>
              <a:t> </a:t>
            </a:r>
            <a:r>
              <a:rPr lang="en-US" sz="1000" dirty="0" err="1"/>
              <a:t>rekomendasi</a:t>
            </a:r>
            <a:r>
              <a:rPr lang="en-US" sz="1000" dirty="0"/>
              <a:t> </a:t>
            </a:r>
            <a:r>
              <a:rPr lang="en-US" sz="1000" dirty="0" err="1"/>
              <a:t>dengan</a:t>
            </a:r>
            <a:r>
              <a:rPr lang="en-US" sz="1000" dirty="0"/>
              <a:t> </a:t>
            </a:r>
            <a:r>
              <a:rPr lang="en-US" sz="1000" dirty="0" err="1"/>
              <a:t>beberapa</a:t>
            </a:r>
            <a:r>
              <a:rPr lang="en-US" sz="1000" dirty="0"/>
              <a:t> </a:t>
            </a:r>
            <a:r>
              <a:rPr lang="en-US" sz="1000" dirty="0" err="1"/>
              <a:t>pilihan</a:t>
            </a:r>
            <a:r>
              <a:rPr lang="en-US" sz="1000" dirty="0"/>
              <a:t> </a:t>
            </a:r>
            <a:r>
              <a:rPr lang="en-US" sz="1000" dirty="0" err="1"/>
              <a:t>topik</a:t>
            </a:r>
            <a:r>
              <a:rPr lang="en-US" sz="1000" dirty="0"/>
              <a:t>. [</a:t>
            </a:r>
            <a:r>
              <a:rPr lang="en-US" sz="1000" dirty="0" err="1"/>
              <a:t>Popularitas</a:t>
            </a:r>
            <a:r>
              <a:rPr lang="en-US" sz="1000" dirty="0"/>
              <a:t>, rating feedback, content-transaction-based]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636815" y="2808514"/>
            <a:ext cx="3907136" cy="2434471"/>
          </a:xfrm>
        </p:spPr>
        <p:txBody>
          <a:bodyPr>
            <a:normAutofit/>
          </a:bodyPr>
          <a:lstStyle/>
          <a:p>
            <a:r>
              <a:rPr lang="en-US" sz="2400" b="1" dirty="0"/>
              <a:t>FEEDBACK ANALYSIS &amp;</a:t>
            </a:r>
            <a:br>
              <a:rPr lang="en-US" sz="2400" b="1" dirty="0"/>
            </a:br>
            <a:r>
              <a:rPr lang="en-US" sz="2400" b="1" dirty="0"/>
              <a:t>ITEM SIZE CLOTHING RECOMMENDATION</a:t>
            </a:r>
            <a:br>
              <a:rPr lang="en-US" sz="3200" b="1" dirty="0"/>
            </a:br>
            <a:endParaRPr lang="en-US" dirty="0"/>
          </a:p>
          <a:p>
            <a:r>
              <a:rPr lang="en-US" sz="1050" dirty="0"/>
              <a:t>Analisa data </a:t>
            </a:r>
            <a:r>
              <a:rPr lang="en-US" sz="1050" dirty="0" err="1"/>
              <a:t>transaksi</a:t>
            </a:r>
            <a:r>
              <a:rPr lang="en-US" sz="1050" dirty="0"/>
              <a:t> </a:t>
            </a:r>
            <a:r>
              <a:rPr lang="en-US" sz="1050" dirty="0" err="1"/>
              <a:t>sewa</a:t>
            </a:r>
            <a:r>
              <a:rPr lang="en-US" sz="1050" dirty="0"/>
              <a:t> </a:t>
            </a:r>
            <a:r>
              <a:rPr lang="en-US" sz="1050" dirty="0" err="1"/>
              <a:t>pakaian</a:t>
            </a:r>
            <a:r>
              <a:rPr lang="en-US" sz="1050" dirty="0"/>
              <a:t> online </a:t>
            </a:r>
            <a:r>
              <a:rPr lang="en-US" sz="1050" dirty="0" err="1"/>
              <a:t>berdasarkan</a:t>
            </a:r>
            <a:r>
              <a:rPr lang="en-US" sz="1050" dirty="0"/>
              <a:t> feedback review, rating, dan fit. Serta </a:t>
            </a:r>
            <a:r>
              <a:rPr lang="en-US" sz="1050" dirty="0" err="1"/>
              <a:t>pembuatan</a:t>
            </a:r>
            <a:r>
              <a:rPr lang="en-US" sz="1050" dirty="0"/>
              <a:t> </a:t>
            </a:r>
            <a:r>
              <a:rPr lang="en-US" sz="1050" dirty="0" err="1"/>
              <a:t>sistem</a:t>
            </a:r>
            <a:r>
              <a:rPr lang="en-US" sz="1050" dirty="0"/>
              <a:t> </a:t>
            </a:r>
            <a:r>
              <a:rPr lang="en-US" sz="1050" dirty="0" err="1"/>
              <a:t>rekomendasi</a:t>
            </a:r>
            <a:r>
              <a:rPr lang="en-US" sz="1050" dirty="0"/>
              <a:t> item </a:t>
            </a:r>
            <a:r>
              <a:rPr lang="en-US" sz="1050" dirty="0" err="1"/>
              <a:t>pakaian</a:t>
            </a:r>
            <a:r>
              <a:rPr lang="en-US" sz="1050" dirty="0"/>
              <a:t> </a:t>
            </a:r>
            <a:r>
              <a:rPr lang="en-US" sz="1050" dirty="0" err="1"/>
              <a:t>berdasarkan</a:t>
            </a:r>
            <a:r>
              <a:rPr lang="en-US" sz="1050" dirty="0"/>
              <a:t> </a:t>
            </a:r>
            <a:r>
              <a:rPr lang="en-US" sz="1050" dirty="0" err="1"/>
              <a:t>preferensi</a:t>
            </a:r>
            <a:r>
              <a:rPr lang="en-US" sz="1050" dirty="0"/>
              <a:t> customer, dan </a:t>
            </a:r>
            <a:r>
              <a:rPr lang="en-US" sz="1050" dirty="0" err="1"/>
              <a:t>popularitas</a:t>
            </a:r>
            <a:r>
              <a:rPr lang="en-US" sz="1050" dirty="0"/>
              <a:t> </a:t>
            </a:r>
            <a:r>
              <a:rPr lang="en-US" sz="1050" dirty="0" err="1"/>
              <a:t>produk</a:t>
            </a:r>
            <a:r>
              <a:rPr lang="en-US" sz="1050" dirty="0"/>
              <a:t>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AD553A0-25FD-47B9-8C99-0FB09233AFD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0252" r="30252"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8A7267-5540-40FE-B0CD-293CE20BD5C9}"/>
              </a:ext>
            </a:extLst>
          </p:cNvPr>
          <p:cNvSpPr/>
          <p:nvPr/>
        </p:nvSpPr>
        <p:spPr>
          <a:xfrm>
            <a:off x="0" y="327736"/>
            <a:ext cx="3320716" cy="9570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621819EC-9CFE-48DF-A792-EDF2D9E166CE}"/>
              </a:ext>
            </a:extLst>
          </p:cNvPr>
          <p:cNvSpPr txBox="1">
            <a:spLocks/>
          </p:cNvSpPr>
          <p:nvPr/>
        </p:nvSpPr>
        <p:spPr>
          <a:xfrm>
            <a:off x="482898" y="580976"/>
            <a:ext cx="2605852" cy="703852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4000" b="0" i="0" kern="1200">
                <a:solidFill>
                  <a:schemeClr val="tx1"/>
                </a:solidFill>
                <a:latin typeface="Open Sans"/>
                <a:ea typeface="+mj-ea"/>
                <a:cs typeface="Open San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</a:rPr>
              <a:t>DAFTAR ISI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CED22E-933E-4A4D-B8BA-4622A265A195}"/>
              </a:ext>
            </a:extLst>
          </p:cNvPr>
          <p:cNvSpPr/>
          <p:nvPr/>
        </p:nvSpPr>
        <p:spPr>
          <a:xfrm>
            <a:off x="636815" y="6506200"/>
            <a:ext cx="1757469" cy="1472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3853582"/>
      </p:ext>
    </p:extLst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6F90444-4DF5-4566-AC9E-5BFF9B6C90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272" b="47118"/>
          <a:stretch/>
        </p:blipFill>
        <p:spPr>
          <a:xfrm>
            <a:off x="-2117" y="518584"/>
            <a:ext cx="12194117" cy="5746749"/>
          </a:xfrm>
        </p:spPr>
      </p:pic>
      <p:sp>
        <p:nvSpPr>
          <p:cNvPr id="2" name="Rectangle 1"/>
          <p:cNvSpPr/>
          <p:nvPr/>
        </p:nvSpPr>
        <p:spPr>
          <a:xfrm>
            <a:off x="3709597" y="3771186"/>
            <a:ext cx="4796051" cy="30868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4194798" y="3996422"/>
            <a:ext cx="3825648" cy="261610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3200" dirty="0">
                <a:solidFill>
                  <a:srgbClr val="FFFFFF"/>
                </a:solidFill>
                <a:latin typeface="Open Sans"/>
                <a:cs typeface="Open Sans"/>
              </a:rPr>
              <a:t>TOP PRIORITY USER</a:t>
            </a:r>
          </a:p>
          <a:p>
            <a:pPr algn="ctr"/>
            <a:r>
              <a:rPr lang="nb-NO" sz="3200" b="1" dirty="0">
                <a:solidFill>
                  <a:srgbClr val="FFFFFF"/>
                </a:solidFill>
                <a:latin typeface="Open Sans"/>
                <a:cs typeface="Open Sans"/>
              </a:rPr>
              <a:t>FEEDBACK ANALYSIS</a:t>
            </a:r>
          </a:p>
          <a:p>
            <a:pPr algn="ctr"/>
            <a:endParaRPr lang="nb-NO" sz="3600" b="1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  <p:sp>
        <p:nvSpPr>
          <p:cNvPr id="8" name="Text Placeholder 11"/>
          <p:cNvSpPr txBox="1">
            <a:spLocks/>
          </p:cNvSpPr>
          <p:nvPr/>
        </p:nvSpPr>
        <p:spPr>
          <a:xfrm>
            <a:off x="567695" y="6277586"/>
            <a:ext cx="11060280" cy="4408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714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286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0858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800"/>
              </a:spcBef>
              <a:buNone/>
            </a:pPr>
            <a:r>
              <a:rPr lang="en-AU" sz="1067" dirty="0">
                <a:solidFill>
                  <a:srgbClr val="FFFFFF"/>
                </a:solidFill>
                <a:latin typeface="Open Sans"/>
                <a:cs typeface="Open Sans"/>
              </a:rPr>
              <a:t>NADIA NINGTIAS / JCDS07</a:t>
            </a:r>
          </a:p>
        </p:txBody>
      </p:sp>
    </p:spTree>
    <p:extLst>
      <p:ext uri="{BB962C8B-B14F-4D97-AF65-F5344CB8AC3E}">
        <p14:creationId xmlns:p14="http://schemas.microsoft.com/office/powerpoint/2010/main" val="9159877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137697-D04A-42CB-958B-4CE6A6FDFA38}"/>
              </a:ext>
            </a:extLst>
          </p:cNvPr>
          <p:cNvPicPr/>
          <p:nvPr/>
        </p:nvPicPr>
        <p:blipFill rotWithShape="1">
          <a:blip r:embed="rId2"/>
          <a:srcRect l="7488" t="35474" r="63553" b="24055"/>
          <a:stretch/>
        </p:blipFill>
        <p:spPr bwMode="auto">
          <a:xfrm>
            <a:off x="1409521" y="1588000"/>
            <a:ext cx="2936538" cy="23066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F4496E1-3BE7-4B18-91AA-732D3FAB0A03}"/>
              </a:ext>
            </a:extLst>
          </p:cNvPr>
          <p:cNvGrpSpPr/>
          <p:nvPr/>
        </p:nvGrpSpPr>
        <p:grpSpPr>
          <a:xfrm>
            <a:off x="0" y="327736"/>
            <a:ext cx="3320716" cy="957092"/>
            <a:chOff x="0" y="327736"/>
            <a:chExt cx="3320716" cy="9570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951488-AB39-4833-9DE5-6EFC6A4023F3}"/>
                </a:ext>
              </a:extLst>
            </p:cNvPr>
            <p:cNvSpPr/>
            <p:nvPr/>
          </p:nvSpPr>
          <p:spPr>
            <a:xfrm>
              <a:off x="0" y="327736"/>
              <a:ext cx="3320716" cy="9570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Title 4">
              <a:extLst>
                <a:ext uri="{FF2B5EF4-FFF2-40B4-BE49-F238E27FC236}">
                  <a16:creationId xmlns:a16="http://schemas.microsoft.com/office/drawing/2014/main" id="{CF757089-D841-4F19-8116-F10EFF2D038B}"/>
                </a:ext>
              </a:extLst>
            </p:cNvPr>
            <p:cNvSpPr txBox="1">
              <a:spLocks/>
            </p:cNvSpPr>
            <p:nvPr/>
          </p:nvSpPr>
          <p:spPr>
            <a:xfrm>
              <a:off x="482898" y="580976"/>
              <a:ext cx="2605852" cy="703852"/>
            </a:xfrm>
            <a:prstGeom prst="rect">
              <a:avLst/>
            </a:prstGeom>
          </p:spPr>
          <p:txBody>
            <a:bodyPr/>
            <a:lstStyle>
              <a:lvl1pPr algn="ctr" defTabSz="609585" rtl="0" eaLnBrk="1" latinLnBrk="0" hangingPunct="1">
                <a:spcBef>
                  <a:spcPct val="0"/>
                </a:spcBef>
                <a:buNone/>
                <a:defRPr sz="4000" b="0" i="0" kern="1200">
                  <a:solidFill>
                    <a:schemeClr val="tx1"/>
                  </a:solidFill>
                  <a:latin typeface="Open Sans"/>
                  <a:ea typeface="+mj-ea"/>
                  <a:cs typeface="Open Sans"/>
                </a:defRPr>
              </a:lvl1pPr>
            </a:lstStyle>
            <a:p>
              <a:pPr algn="l"/>
              <a:r>
                <a:rPr lang="en-US" sz="2400" dirty="0">
                  <a:solidFill>
                    <a:schemeClr val="bg1"/>
                  </a:solidFill>
                </a:rPr>
                <a:t>LISTEN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B5AAA6B-7904-46E8-A29D-CDC3B88CB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184052"/>
              </p:ext>
            </p:extLst>
          </p:nvPr>
        </p:nvGraphicFramePr>
        <p:xfrm>
          <a:off x="5655546" y="327736"/>
          <a:ext cx="6053556" cy="606641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6053556">
                  <a:extLst>
                    <a:ext uri="{9D8B030D-6E8A-4147-A177-3AD203B41FA5}">
                      <a16:colId xmlns:a16="http://schemas.microsoft.com/office/drawing/2014/main" val="403473672"/>
                    </a:ext>
                  </a:extLst>
                </a:gridCol>
              </a:tblGrid>
              <a:tr h="197172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20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Insight</a:t>
                      </a:r>
                    </a:p>
                  </a:txBody>
                  <a:tcPr marL="85893" marR="85893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152215"/>
                  </a:ext>
                </a:extLst>
              </a:tr>
              <a:tr h="2163589">
                <a:tc>
                  <a:txBody>
                    <a:bodyPr/>
                    <a:lstStyle/>
                    <a:p>
                      <a:pPr marL="45720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Penting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bagi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perusahaan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untuk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menjaga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engagement customer yang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sudah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setia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dengan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perusahaan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 Ada user yang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mencapai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16 kali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sewa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22 kali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sewa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32 kali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sewa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hingga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46 kali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sewa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Namun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dari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data yang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ada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saat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ini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sebanyak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4000" b="1" i="0" dirty="0">
                          <a:solidFill>
                            <a:schemeClr val="accen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90% </a:t>
                      </a:r>
                      <a:r>
                        <a:rPr lang="en-ID" sz="2800" b="1" i="0" dirty="0">
                          <a:solidFill>
                            <a:schemeClr val="accen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customer</a:t>
                      </a:r>
                      <a:r>
                        <a:rPr lang="en-ID" sz="1800" b="1" i="0" dirty="0">
                          <a:solidFill>
                            <a:schemeClr val="accent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hanya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/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baru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menyewa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pakaian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sebanyak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1 kali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7.5 % customer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pernah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menyewa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sebanyak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2x. dan, 2.5%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sisanya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mencapai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3 kali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sewa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hingga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46 kali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sewa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  <a:p>
                      <a:pPr marL="45720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D" sz="1800" b="0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45720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sv-SE" sz="2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Bagaimana feedback dari 90% customer yang tergolong user baru di RTR ini ?</a:t>
                      </a:r>
                      <a:endParaRPr lang="en-ID" sz="1800" b="1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297468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0B9CAC85-2AC7-40BB-8448-02EAC28B1F8F}"/>
              </a:ext>
            </a:extLst>
          </p:cNvPr>
          <p:cNvPicPr/>
          <p:nvPr/>
        </p:nvPicPr>
        <p:blipFill rotWithShape="1">
          <a:blip r:embed="rId2"/>
          <a:srcRect l="45520" t="33067" r="2239" b="16044"/>
          <a:stretch/>
        </p:blipFill>
        <p:spPr bwMode="auto">
          <a:xfrm>
            <a:off x="25246" y="3839270"/>
            <a:ext cx="5458704" cy="29888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A08C19-663A-4DFC-950E-4FCB16908659}"/>
              </a:ext>
            </a:extLst>
          </p:cNvPr>
          <p:cNvPicPr/>
          <p:nvPr/>
        </p:nvPicPr>
        <p:blipFill rotWithShape="1">
          <a:blip r:embed="rId2"/>
          <a:srcRect l="23519" t="28160" r="31676" b="66491"/>
          <a:stretch/>
        </p:blipFill>
        <p:spPr bwMode="auto">
          <a:xfrm>
            <a:off x="482897" y="1477797"/>
            <a:ext cx="4543402" cy="304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57951016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F4496E1-3BE7-4B18-91AA-732D3FAB0A03}"/>
              </a:ext>
            </a:extLst>
          </p:cNvPr>
          <p:cNvGrpSpPr/>
          <p:nvPr/>
        </p:nvGrpSpPr>
        <p:grpSpPr>
          <a:xfrm>
            <a:off x="0" y="327736"/>
            <a:ext cx="3320716" cy="957092"/>
            <a:chOff x="0" y="327736"/>
            <a:chExt cx="3320716" cy="9570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951488-AB39-4833-9DE5-6EFC6A4023F3}"/>
                </a:ext>
              </a:extLst>
            </p:cNvPr>
            <p:cNvSpPr/>
            <p:nvPr/>
          </p:nvSpPr>
          <p:spPr>
            <a:xfrm>
              <a:off x="0" y="327736"/>
              <a:ext cx="3320716" cy="9570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Title 4">
              <a:extLst>
                <a:ext uri="{FF2B5EF4-FFF2-40B4-BE49-F238E27FC236}">
                  <a16:creationId xmlns:a16="http://schemas.microsoft.com/office/drawing/2014/main" id="{CF757089-D841-4F19-8116-F10EFF2D038B}"/>
                </a:ext>
              </a:extLst>
            </p:cNvPr>
            <p:cNvSpPr txBox="1">
              <a:spLocks/>
            </p:cNvSpPr>
            <p:nvPr/>
          </p:nvSpPr>
          <p:spPr>
            <a:xfrm>
              <a:off x="482898" y="580976"/>
              <a:ext cx="2605852" cy="703852"/>
            </a:xfrm>
            <a:prstGeom prst="rect">
              <a:avLst/>
            </a:prstGeom>
          </p:spPr>
          <p:txBody>
            <a:bodyPr/>
            <a:lstStyle>
              <a:lvl1pPr algn="ctr" defTabSz="609585" rtl="0" eaLnBrk="1" latinLnBrk="0" hangingPunct="1">
                <a:spcBef>
                  <a:spcPct val="0"/>
                </a:spcBef>
                <a:buNone/>
                <a:defRPr sz="4000" b="0" i="0" kern="1200">
                  <a:solidFill>
                    <a:schemeClr val="tx1"/>
                  </a:solidFill>
                  <a:latin typeface="Open Sans"/>
                  <a:ea typeface="+mj-ea"/>
                  <a:cs typeface="Open Sans"/>
                </a:defRPr>
              </a:lvl1pPr>
            </a:lstStyle>
            <a:p>
              <a:pPr algn="l"/>
              <a:r>
                <a:rPr lang="en-US" sz="2400" dirty="0">
                  <a:solidFill>
                    <a:schemeClr val="bg1"/>
                  </a:solidFill>
                </a:rPr>
                <a:t>LISTEN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2AF1F0F-4796-4D2A-9889-28BA08CB20C1}"/>
              </a:ext>
            </a:extLst>
          </p:cNvPr>
          <p:cNvPicPr/>
          <p:nvPr/>
        </p:nvPicPr>
        <p:blipFill rotWithShape="1">
          <a:blip r:embed="rId2"/>
          <a:srcRect l="9890" t="23440" r="15193" b="28750"/>
          <a:stretch/>
        </p:blipFill>
        <p:spPr bwMode="auto">
          <a:xfrm>
            <a:off x="699134" y="1538068"/>
            <a:ext cx="11096131" cy="39816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68493245"/>
      </p:ext>
    </p:extLst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F4496E1-3BE7-4B18-91AA-732D3FAB0A03}"/>
              </a:ext>
            </a:extLst>
          </p:cNvPr>
          <p:cNvGrpSpPr/>
          <p:nvPr/>
        </p:nvGrpSpPr>
        <p:grpSpPr>
          <a:xfrm>
            <a:off x="0" y="327736"/>
            <a:ext cx="3320716" cy="957092"/>
            <a:chOff x="0" y="327736"/>
            <a:chExt cx="3320716" cy="9570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951488-AB39-4833-9DE5-6EFC6A4023F3}"/>
                </a:ext>
              </a:extLst>
            </p:cNvPr>
            <p:cNvSpPr/>
            <p:nvPr/>
          </p:nvSpPr>
          <p:spPr>
            <a:xfrm>
              <a:off x="0" y="327736"/>
              <a:ext cx="3320716" cy="9570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Title 4">
              <a:extLst>
                <a:ext uri="{FF2B5EF4-FFF2-40B4-BE49-F238E27FC236}">
                  <a16:creationId xmlns:a16="http://schemas.microsoft.com/office/drawing/2014/main" id="{CF757089-D841-4F19-8116-F10EFF2D038B}"/>
                </a:ext>
              </a:extLst>
            </p:cNvPr>
            <p:cNvSpPr txBox="1">
              <a:spLocks/>
            </p:cNvSpPr>
            <p:nvPr/>
          </p:nvSpPr>
          <p:spPr>
            <a:xfrm>
              <a:off x="482898" y="580976"/>
              <a:ext cx="2605852" cy="703852"/>
            </a:xfrm>
            <a:prstGeom prst="rect">
              <a:avLst/>
            </a:prstGeom>
          </p:spPr>
          <p:txBody>
            <a:bodyPr/>
            <a:lstStyle>
              <a:lvl1pPr algn="ctr" defTabSz="609585" rtl="0" eaLnBrk="1" latinLnBrk="0" hangingPunct="1">
                <a:spcBef>
                  <a:spcPct val="0"/>
                </a:spcBef>
                <a:buNone/>
                <a:defRPr sz="4000" b="0" i="0" kern="1200">
                  <a:solidFill>
                    <a:schemeClr val="tx1"/>
                  </a:solidFill>
                  <a:latin typeface="Open Sans"/>
                  <a:ea typeface="+mj-ea"/>
                  <a:cs typeface="Open Sans"/>
                </a:defRPr>
              </a:lvl1pPr>
            </a:lstStyle>
            <a:p>
              <a:pPr algn="l"/>
              <a:r>
                <a:rPr lang="en-US" sz="2400" dirty="0">
                  <a:solidFill>
                    <a:schemeClr val="bg1"/>
                  </a:solidFill>
                </a:rPr>
                <a:t>LISTEN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D2956DA-83A0-4CDC-A05D-E1CD33103FEB}"/>
              </a:ext>
            </a:extLst>
          </p:cNvPr>
          <p:cNvPicPr/>
          <p:nvPr/>
        </p:nvPicPr>
        <p:blipFill rotWithShape="1">
          <a:blip r:embed="rId2"/>
          <a:srcRect l="8674" t="21589" r="6504" b="31836"/>
          <a:stretch/>
        </p:blipFill>
        <p:spPr bwMode="auto">
          <a:xfrm>
            <a:off x="426304" y="1882321"/>
            <a:ext cx="11339391" cy="34997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07483182"/>
      </p:ext>
    </p:extLst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F4496E1-3BE7-4B18-91AA-732D3FAB0A03}"/>
              </a:ext>
            </a:extLst>
          </p:cNvPr>
          <p:cNvGrpSpPr/>
          <p:nvPr/>
        </p:nvGrpSpPr>
        <p:grpSpPr>
          <a:xfrm>
            <a:off x="0" y="327736"/>
            <a:ext cx="3320716" cy="957092"/>
            <a:chOff x="0" y="327736"/>
            <a:chExt cx="3320716" cy="9570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951488-AB39-4833-9DE5-6EFC6A4023F3}"/>
                </a:ext>
              </a:extLst>
            </p:cNvPr>
            <p:cNvSpPr/>
            <p:nvPr/>
          </p:nvSpPr>
          <p:spPr>
            <a:xfrm>
              <a:off x="0" y="327736"/>
              <a:ext cx="3320716" cy="9570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Title 4">
              <a:extLst>
                <a:ext uri="{FF2B5EF4-FFF2-40B4-BE49-F238E27FC236}">
                  <a16:creationId xmlns:a16="http://schemas.microsoft.com/office/drawing/2014/main" id="{CF757089-D841-4F19-8116-F10EFF2D038B}"/>
                </a:ext>
              </a:extLst>
            </p:cNvPr>
            <p:cNvSpPr txBox="1">
              <a:spLocks/>
            </p:cNvSpPr>
            <p:nvPr/>
          </p:nvSpPr>
          <p:spPr>
            <a:xfrm>
              <a:off x="482898" y="580976"/>
              <a:ext cx="2605852" cy="703852"/>
            </a:xfrm>
            <a:prstGeom prst="rect">
              <a:avLst/>
            </a:prstGeom>
          </p:spPr>
          <p:txBody>
            <a:bodyPr/>
            <a:lstStyle>
              <a:lvl1pPr algn="ctr" defTabSz="609585" rtl="0" eaLnBrk="1" latinLnBrk="0" hangingPunct="1">
                <a:spcBef>
                  <a:spcPct val="0"/>
                </a:spcBef>
                <a:buNone/>
                <a:defRPr sz="4000" b="0" i="0" kern="1200">
                  <a:solidFill>
                    <a:schemeClr val="tx1"/>
                  </a:solidFill>
                  <a:latin typeface="Open Sans"/>
                  <a:ea typeface="+mj-ea"/>
                  <a:cs typeface="Open Sans"/>
                </a:defRPr>
              </a:lvl1pPr>
            </a:lstStyle>
            <a:p>
              <a:pPr algn="l"/>
              <a:r>
                <a:rPr lang="en-US" sz="2400" dirty="0">
                  <a:solidFill>
                    <a:schemeClr val="bg1"/>
                  </a:solidFill>
                </a:rPr>
                <a:t>LISTEN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E7F85938-C92E-4C25-8EF3-E83AF7AF2FEB}"/>
              </a:ext>
            </a:extLst>
          </p:cNvPr>
          <p:cNvPicPr/>
          <p:nvPr/>
        </p:nvPicPr>
        <p:blipFill rotWithShape="1">
          <a:blip r:embed="rId2"/>
          <a:srcRect l="9540" t="33002" r="15206" b="17649"/>
          <a:stretch/>
        </p:blipFill>
        <p:spPr bwMode="auto">
          <a:xfrm>
            <a:off x="482898" y="1744133"/>
            <a:ext cx="10996557" cy="40546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6450716"/>
      </p:ext>
    </p:extLst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F4496E1-3BE7-4B18-91AA-732D3FAB0A03}"/>
              </a:ext>
            </a:extLst>
          </p:cNvPr>
          <p:cNvGrpSpPr/>
          <p:nvPr/>
        </p:nvGrpSpPr>
        <p:grpSpPr>
          <a:xfrm>
            <a:off x="0" y="327736"/>
            <a:ext cx="3320716" cy="957092"/>
            <a:chOff x="0" y="327736"/>
            <a:chExt cx="3320716" cy="9570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4951488-AB39-4833-9DE5-6EFC6A4023F3}"/>
                </a:ext>
              </a:extLst>
            </p:cNvPr>
            <p:cNvSpPr/>
            <p:nvPr/>
          </p:nvSpPr>
          <p:spPr>
            <a:xfrm>
              <a:off x="0" y="327736"/>
              <a:ext cx="3320716" cy="9570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" name="Title 4">
              <a:extLst>
                <a:ext uri="{FF2B5EF4-FFF2-40B4-BE49-F238E27FC236}">
                  <a16:creationId xmlns:a16="http://schemas.microsoft.com/office/drawing/2014/main" id="{CF757089-D841-4F19-8116-F10EFF2D038B}"/>
                </a:ext>
              </a:extLst>
            </p:cNvPr>
            <p:cNvSpPr txBox="1">
              <a:spLocks/>
            </p:cNvSpPr>
            <p:nvPr/>
          </p:nvSpPr>
          <p:spPr>
            <a:xfrm>
              <a:off x="482898" y="580976"/>
              <a:ext cx="2605852" cy="703852"/>
            </a:xfrm>
            <a:prstGeom prst="rect">
              <a:avLst/>
            </a:prstGeom>
          </p:spPr>
          <p:txBody>
            <a:bodyPr/>
            <a:lstStyle>
              <a:lvl1pPr algn="ctr" defTabSz="609585" rtl="0" eaLnBrk="1" latinLnBrk="0" hangingPunct="1">
                <a:spcBef>
                  <a:spcPct val="0"/>
                </a:spcBef>
                <a:buNone/>
                <a:defRPr sz="4000" b="0" i="0" kern="1200">
                  <a:solidFill>
                    <a:schemeClr val="tx1"/>
                  </a:solidFill>
                  <a:latin typeface="Open Sans"/>
                  <a:ea typeface="+mj-ea"/>
                  <a:cs typeface="Open Sans"/>
                </a:defRPr>
              </a:lvl1pPr>
            </a:lstStyle>
            <a:p>
              <a:pPr algn="l"/>
              <a:r>
                <a:rPr lang="en-US" sz="2400" dirty="0">
                  <a:solidFill>
                    <a:schemeClr val="bg1"/>
                  </a:solidFill>
                </a:rPr>
                <a:t>LISTEN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5943012-1C9B-40DC-9F36-ACBB562E2B36}"/>
              </a:ext>
            </a:extLst>
          </p:cNvPr>
          <p:cNvPicPr/>
          <p:nvPr/>
        </p:nvPicPr>
        <p:blipFill rotWithShape="1">
          <a:blip r:embed="rId2"/>
          <a:srcRect l="9365" t="33002" r="15211" b="21967"/>
          <a:stretch/>
        </p:blipFill>
        <p:spPr bwMode="auto">
          <a:xfrm>
            <a:off x="689382" y="1710268"/>
            <a:ext cx="11063012" cy="37142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34891314"/>
      </p:ext>
    </p:extLst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C5954E-D071-4B91-B8E7-5648FA6CDCA1}"/>
              </a:ext>
            </a:extLst>
          </p:cNvPr>
          <p:cNvSpPr/>
          <p:nvPr/>
        </p:nvSpPr>
        <p:spPr>
          <a:xfrm>
            <a:off x="0" y="327736"/>
            <a:ext cx="3320716" cy="95709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560670-8906-49FC-B3FC-7CDD955F09D4}"/>
              </a:ext>
            </a:extLst>
          </p:cNvPr>
          <p:cNvSpPr txBox="1">
            <a:spLocks/>
          </p:cNvSpPr>
          <p:nvPr/>
        </p:nvSpPr>
        <p:spPr>
          <a:xfrm>
            <a:off x="482898" y="580976"/>
            <a:ext cx="2605852" cy="703852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4000" b="0" i="0" kern="1200">
                <a:solidFill>
                  <a:schemeClr val="tx1"/>
                </a:solidFill>
                <a:latin typeface="Open Sans"/>
                <a:ea typeface="+mj-ea"/>
                <a:cs typeface="Open Sans"/>
              </a:defRPr>
            </a:lvl1pPr>
          </a:lstStyle>
          <a:p>
            <a:pPr algn="l"/>
            <a:r>
              <a:rPr lang="en-US" sz="2400" dirty="0">
                <a:solidFill>
                  <a:schemeClr val="bg1"/>
                </a:solidFill>
              </a:rPr>
              <a:t>UNDERSTAND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22A203-658E-4DF7-8138-5E759A46F84D}"/>
              </a:ext>
            </a:extLst>
          </p:cNvPr>
          <p:cNvPicPr/>
          <p:nvPr/>
        </p:nvPicPr>
        <p:blipFill rotWithShape="1">
          <a:blip r:embed="rId2"/>
          <a:srcRect l="26747" t="37639" r="11653" b="58554"/>
          <a:stretch/>
        </p:blipFill>
        <p:spPr bwMode="auto">
          <a:xfrm>
            <a:off x="3571648" y="693241"/>
            <a:ext cx="6899632" cy="239661"/>
          </a:xfrm>
          <a:prstGeom prst="rect">
            <a:avLst/>
          </a:prstGeom>
          <a:ln w="76200"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3FE3D4-26A8-46CB-9E1C-6ABDF958E6B4}"/>
              </a:ext>
            </a:extLst>
          </p:cNvPr>
          <p:cNvPicPr/>
          <p:nvPr/>
        </p:nvPicPr>
        <p:blipFill rotWithShape="1">
          <a:blip r:embed="rId3"/>
          <a:srcRect l="32776" t="24674" r="2342" b="16406"/>
          <a:stretch/>
        </p:blipFill>
        <p:spPr bwMode="auto">
          <a:xfrm>
            <a:off x="1492720" y="1577007"/>
            <a:ext cx="9206560" cy="4700017"/>
          </a:xfrm>
          <a:prstGeom prst="rect">
            <a:avLst/>
          </a:prstGeom>
          <a:ln>
            <a:noFill/>
          </a:ln>
          <a:effectLst>
            <a:outerShdw blurRad="711200" dist="38100" dir="5400000" sx="102000" sy="102000" algn="t" rotWithShape="0">
              <a:schemeClr val="tx1">
                <a:lumMod val="20000"/>
                <a:lumOff val="80000"/>
                <a:alpha val="40000"/>
              </a:scheme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99143002"/>
      </p:ext>
    </p:extLst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77E4093-619C-4DF1-8892-7678B240AA8B}"/>
              </a:ext>
            </a:extLst>
          </p:cNvPr>
          <p:cNvGrpSpPr/>
          <p:nvPr/>
        </p:nvGrpSpPr>
        <p:grpSpPr>
          <a:xfrm>
            <a:off x="0" y="327736"/>
            <a:ext cx="3320716" cy="957092"/>
            <a:chOff x="0" y="327736"/>
            <a:chExt cx="3320716" cy="95709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8548C8-5D77-43DD-81FB-64565DAE6249}"/>
                </a:ext>
              </a:extLst>
            </p:cNvPr>
            <p:cNvSpPr/>
            <p:nvPr/>
          </p:nvSpPr>
          <p:spPr>
            <a:xfrm>
              <a:off x="0" y="327736"/>
              <a:ext cx="3320716" cy="9570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Title 4">
              <a:extLst>
                <a:ext uri="{FF2B5EF4-FFF2-40B4-BE49-F238E27FC236}">
                  <a16:creationId xmlns:a16="http://schemas.microsoft.com/office/drawing/2014/main" id="{C49E6BEE-06DB-4567-BBA3-C8F324957F66}"/>
                </a:ext>
              </a:extLst>
            </p:cNvPr>
            <p:cNvSpPr txBox="1">
              <a:spLocks/>
            </p:cNvSpPr>
            <p:nvPr/>
          </p:nvSpPr>
          <p:spPr>
            <a:xfrm>
              <a:off x="482898" y="580976"/>
              <a:ext cx="2605852" cy="703852"/>
            </a:xfrm>
            <a:prstGeom prst="rect">
              <a:avLst/>
            </a:prstGeom>
          </p:spPr>
          <p:txBody>
            <a:bodyPr/>
            <a:lstStyle>
              <a:lvl1pPr algn="ctr" defTabSz="609585" rtl="0" eaLnBrk="1" latinLnBrk="0" hangingPunct="1">
                <a:spcBef>
                  <a:spcPct val="0"/>
                </a:spcBef>
                <a:buNone/>
                <a:defRPr sz="4000" b="0" i="0" kern="1200">
                  <a:solidFill>
                    <a:schemeClr val="tx1"/>
                  </a:solidFill>
                  <a:latin typeface="Open Sans"/>
                  <a:ea typeface="+mj-ea"/>
                  <a:cs typeface="Open Sans"/>
                </a:defRPr>
              </a:lvl1pPr>
            </a:lstStyle>
            <a:p>
              <a:pPr algn="l"/>
              <a:r>
                <a:rPr lang="en-US" sz="2400" dirty="0">
                  <a:solidFill>
                    <a:schemeClr val="bg1"/>
                  </a:solidFill>
                </a:rPr>
                <a:t>UNDERSTAND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ACFE686-C1F7-46EF-BE7F-BBE3A9303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60" t="28987" r="5140" b="23187"/>
          <a:stretch/>
        </p:blipFill>
        <p:spPr>
          <a:xfrm>
            <a:off x="523380" y="2055643"/>
            <a:ext cx="7871335" cy="4474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B8D8F4-D927-43A6-BA87-1FA356CC5485}"/>
              </a:ext>
            </a:extLst>
          </p:cNvPr>
          <p:cNvPicPr/>
          <p:nvPr/>
        </p:nvPicPr>
        <p:blipFill rotWithShape="1">
          <a:blip r:embed="rId4"/>
          <a:srcRect l="62530" t="43053" r="2369" b="20109"/>
          <a:stretch/>
        </p:blipFill>
        <p:spPr bwMode="auto">
          <a:xfrm>
            <a:off x="467441" y="1975483"/>
            <a:ext cx="7798734" cy="4600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04FAE0-E4BF-48E6-9E39-92D33FFD19DC}"/>
              </a:ext>
            </a:extLst>
          </p:cNvPr>
          <p:cNvPicPr/>
          <p:nvPr/>
        </p:nvPicPr>
        <p:blipFill rotWithShape="1">
          <a:blip r:embed="rId4"/>
          <a:srcRect l="32691" t="39001" r="9690" b="56683"/>
          <a:stretch/>
        </p:blipFill>
        <p:spPr bwMode="auto">
          <a:xfrm>
            <a:off x="467441" y="1470987"/>
            <a:ext cx="8122377" cy="3419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9EE719-5209-4F39-8CF7-FA15051939B2}"/>
              </a:ext>
            </a:extLst>
          </p:cNvPr>
          <p:cNvPicPr/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3551" t="45428" r="46433" b="22613"/>
          <a:stretch/>
        </p:blipFill>
        <p:spPr bwMode="auto">
          <a:xfrm>
            <a:off x="8450654" y="3498483"/>
            <a:ext cx="3680885" cy="33032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76225844"/>
      </p:ext>
    </p:extLst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FD09ED7-7FD0-4D99-B8F0-7339DE46FE29}"/>
              </a:ext>
            </a:extLst>
          </p:cNvPr>
          <p:cNvGrpSpPr/>
          <p:nvPr/>
        </p:nvGrpSpPr>
        <p:grpSpPr>
          <a:xfrm>
            <a:off x="6431079" y="631584"/>
            <a:ext cx="5417718" cy="5103566"/>
            <a:chOff x="6431079" y="631584"/>
            <a:chExt cx="5417718" cy="510356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A17C14C-F90E-4C02-825E-DC63748A200A}"/>
                </a:ext>
              </a:extLst>
            </p:cNvPr>
            <p:cNvPicPr/>
            <p:nvPr/>
          </p:nvPicPr>
          <p:blipFill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33122" t="46683" r="48058" b="20947"/>
            <a:stretch/>
          </p:blipFill>
          <p:spPr bwMode="auto">
            <a:xfrm>
              <a:off x="6431079" y="631584"/>
              <a:ext cx="5278023" cy="510356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56A6FFB-FEEB-425D-BE81-01F030FEF89E}"/>
                </a:ext>
              </a:extLst>
            </p:cNvPr>
            <p:cNvSpPr/>
            <p:nvPr/>
          </p:nvSpPr>
          <p:spPr>
            <a:xfrm>
              <a:off x="9494893" y="1046810"/>
              <a:ext cx="2353904" cy="2221040"/>
            </a:xfrm>
            <a:prstGeom prst="roundRect">
              <a:avLst>
                <a:gd name="adj" fmla="val 4046"/>
              </a:avLst>
            </a:prstGeom>
            <a:noFill/>
            <a:ln w="57150">
              <a:solidFill>
                <a:schemeClr val="accent3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58D1B93-437A-4B67-AD18-EF16CB2BD1FF}"/>
              </a:ext>
            </a:extLst>
          </p:cNvPr>
          <p:cNvPicPr/>
          <p:nvPr/>
        </p:nvPicPr>
        <p:blipFill rotWithShape="1">
          <a:blip r:embed="rId3"/>
          <a:srcRect l="42298" t="41267" r="18371" b="53930"/>
          <a:stretch/>
        </p:blipFill>
        <p:spPr bwMode="auto">
          <a:xfrm>
            <a:off x="3423829" y="453436"/>
            <a:ext cx="7369089" cy="5059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ABBB55B-9A3C-4478-A8F8-9A4D05199538}"/>
              </a:ext>
            </a:extLst>
          </p:cNvPr>
          <p:cNvGrpSpPr/>
          <p:nvPr/>
        </p:nvGrpSpPr>
        <p:grpSpPr>
          <a:xfrm>
            <a:off x="0" y="327736"/>
            <a:ext cx="3320716" cy="957092"/>
            <a:chOff x="0" y="327736"/>
            <a:chExt cx="3320716" cy="9570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756FF8-4C16-4E6E-B7CD-65C1BE4561AE}"/>
                </a:ext>
              </a:extLst>
            </p:cNvPr>
            <p:cNvSpPr/>
            <p:nvPr/>
          </p:nvSpPr>
          <p:spPr>
            <a:xfrm>
              <a:off x="0" y="327736"/>
              <a:ext cx="3320716" cy="9570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Title 4">
              <a:extLst>
                <a:ext uri="{FF2B5EF4-FFF2-40B4-BE49-F238E27FC236}">
                  <a16:creationId xmlns:a16="http://schemas.microsoft.com/office/drawing/2014/main" id="{397C7E43-03D0-4C2D-B031-9A5F29803555}"/>
                </a:ext>
              </a:extLst>
            </p:cNvPr>
            <p:cNvSpPr txBox="1">
              <a:spLocks/>
            </p:cNvSpPr>
            <p:nvPr/>
          </p:nvSpPr>
          <p:spPr>
            <a:xfrm>
              <a:off x="482898" y="580976"/>
              <a:ext cx="2605852" cy="703852"/>
            </a:xfrm>
            <a:prstGeom prst="rect">
              <a:avLst/>
            </a:prstGeom>
          </p:spPr>
          <p:txBody>
            <a:bodyPr/>
            <a:lstStyle>
              <a:lvl1pPr algn="ctr" defTabSz="609585" rtl="0" eaLnBrk="1" latinLnBrk="0" hangingPunct="1">
                <a:spcBef>
                  <a:spcPct val="0"/>
                </a:spcBef>
                <a:buNone/>
                <a:defRPr sz="4000" b="0" i="0" kern="1200">
                  <a:solidFill>
                    <a:schemeClr val="tx1"/>
                  </a:solidFill>
                  <a:latin typeface="Open Sans"/>
                  <a:ea typeface="+mj-ea"/>
                  <a:cs typeface="Open Sans"/>
                </a:defRPr>
              </a:lvl1pPr>
            </a:lstStyle>
            <a:p>
              <a:pPr algn="l"/>
              <a:r>
                <a:rPr lang="en-US" sz="2400" dirty="0">
                  <a:solidFill>
                    <a:schemeClr val="bg1"/>
                  </a:solidFill>
                </a:rPr>
                <a:t>UNDERSTAND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460038E-8DD7-430A-AF80-A29776382D38}"/>
              </a:ext>
            </a:extLst>
          </p:cNvPr>
          <p:cNvSpPr/>
          <p:nvPr/>
        </p:nvSpPr>
        <p:spPr>
          <a:xfrm>
            <a:off x="819651" y="5735150"/>
            <a:ext cx="11153741" cy="669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NB : Term general (others) </a:t>
            </a:r>
            <a:r>
              <a:rPr lang="en-ID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memiliki</a:t>
            </a: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angka</a:t>
            </a: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cukup</a:t>
            </a: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tinggi</a:t>
            </a: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term </a:t>
            </a:r>
            <a:r>
              <a:rPr lang="en-ID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memuat</a:t>
            </a: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segala</a:t>
            </a: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ID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tidak</a:t>
            </a: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berhubungan</a:t>
            </a: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ID" dirty="0">
                <a:latin typeface="Lato" panose="020F050202020403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priority term.</a:t>
            </a:r>
            <a:endParaRPr lang="en-ID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082701-17AF-49F6-A199-F46665F2708E}"/>
              </a:ext>
            </a:extLst>
          </p:cNvPr>
          <p:cNvPicPr/>
          <p:nvPr/>
        </p:nvPicPr>
        <p:blipFill rotWithShape="1">
          <a:blip r:embed="rId3"/>
          <a:srcRect l="62984" t="45271" r="1835" b="19352"/>
          <a:stretch/>
        </p:blipFill>
        <p:spPr bwMode="auto">
          <a:xfrm>
            <a:off x="128049" y="1809481"/>
            <a:ext cx="6591559" cy="3726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04350092"/>
      </p:ext>
    </p:extLst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C6CC613-9A6F-4EF0-94C2-2D7983FD7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6355321"/>
              </p:ext>
            </p:extLst>
          </p:nvPr>
        </p:nvGraphicFramePr>
        <p:xfrm>
          <a:off x="482898" y="264452"/>
          <a:ext cx="4820622" cy="632909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4820622">
                  <a:extLst>
                    <a:ext uri="{9D8B030D-6E8A-4147-A177-3AD203B41FA5}">
                      <a16:colId xmlns:a16="http://schemas.microsoft.com/office/drawing/2014/main" val="403473672"/>
                    </a:ext>
                  </a:extLst>
                </a:gridCol>
              </a:tblGrid>
              <a:tr h="52861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20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Insight</a:t>
                      </a:r>
                    </a:p>
                  </a:txBody>
                  <a:tcPr marL="85893" marR="85893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152215"/>
                  </a:ext>
                </a:extLst>
              </a:tr>
              <a:tr h="5800486">
                <a:tc>
                  <a:txBody>
                    <a:bodyPr/>
                    <a:lstStyle/>
                    <a:p>
                      <a:pPr marL="45720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Dari data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setelah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kita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focus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kepada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90% customer,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kita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juga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mendapatkan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berbagai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term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menarik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dan insight yang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sama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 Kita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menemukan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kembali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term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kesesuaian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ukuran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pakaian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seperti</a:t>
                      </a:r>
                      <a:endParaRPr lang="en-ID" sz="1800" b="0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45720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(size, fit, small, little, short, long </a:t>
                      </a:r>
                      <a:r>
                        <a:rPr lang="en-ID" sz="18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dst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). </a:t>
                      </a:r>
                    </a:p>
                    <a:p>
                      <a:pPr marL="45720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D" sz="1800" b="1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457200"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Serta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ada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beberapa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term yang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merujuk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kepada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pakaian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seperti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(material, fabric, look, </a:t>
                      </a:r>
                      <a:r>
                        <a:rPr lang="en-ID" sz="18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color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en-ID" sz="18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dst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 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yang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mungkin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pelanggan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merasa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tidak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nyaman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dengan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item yang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disewa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 </a:t>
                      </a: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297468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1B465CFE-7B5A-42F6-A72B-1EB95A01FDBF}"/>
              </a:ext>
            </a:extLst>
          </p:cNvPr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3122" t="46683" r="48058" b="20947"/>
          <a:stretch/>
        </p:blipFill>
        <p:spPr bwMode="auto">
          <a:xfrm>
            <a:off x="5908565" y="1489982"/>
            <a:ext cx="5278023" cy="5103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FD8F9EC-FE60-4165-9805-5172D7349B06}"/>
              </a:ext>
            </a:extLst>
          </p:cNvPr>
          <p:cNvSpPr/>
          <p:nvPr/>
        </p:nvSpPr>
        <p:spPr>
          <a:xfrm>
            <a:off x="8972379" y="1905208"/>
            <a:ext cx="2353904" cy="2221040"/>
          </a:xfrm>
          <a:prstGeom prst="roundRect">
            <a:avLst>
              <a:gd name="adj" fmla="val 4046"/>
            </a:avLst>
          </a:prstGeom>
          <a:noFill/>
          <a:ln w="57150">
            <a:solidFill>
              <a:schemeClr val="accent3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D287125-231F-41B6-9E5F-86C37FB3AE7D}"/>
              </a:ext>
            </a:extLst>
          </p:cNvPr>
          <p:cNvPicPr/>
          <p:nvPr/>
        </p:nvPicPr>
        <p:blipFill rotWithShape="1">
          <a:blip r:embed="rId2"/>
          <a:srcRect l="42298" t="41267" r="18371" b="53930"/>
          <a:stretch/>
        </p:blipFill>
        <p:spPr bwMode="auto">
          <a:xfrm>
            <a:off x="5908565" y="930729"/>
            <a:ext cx="6125084" cy="4205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8022504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6F90444-4DF5-4566-AC9E-5BFF9B6C90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272" b="47118"/>
          <a:stretch/>
        </p:blipFill>
        <p:spPr>
          <a:xfrm>
            <a:off x="-2117" y="518584"/>
            <a:ext cx="12194117" cy="5746749"/>
          </a:xfrm>
        </p:spPr>
      </p:pic>
      <p:sp>
        <p:nvSpPr>
          <p:cNvPr id="2" name="Rectangle 1"/>
          <p:cNvSpPr/>
          <p:nvPr/>
        </p:nvSpPr>
        <p:spPr>
          <a:xfrm>
            <a:off x="3709597" y="3771186"/>
            <a:ext cx="4796051" cy="30868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4202904" y="4427429"/>
            <a:ext cx="3825648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2800" dirty="0">
                <a:solidFill>
                  <a:srgbClr val="FFFFFF"/>
                </a:solidFill>
                <a:latin typeface="Open Sans"/>
                <a:cs typeface="Open Sans"/>
              </a:rPr>
              <a:t>TENTANG</a:t>
            </a:r>
          </a:p>
          <a:p>
            <a:pPr algn="ctr"/>
            <a:r>
              <a:rPr lang="nb-NO" sz="3200" dirty="0">
                <a:solidFill>
                  <a:srgbClr val="FFFFFF"/>
                </a:solidFill>
                <a:latin typeface="Open Sans"/>
                <a:cs typeface="Open Sans"/>
              </a:rPr>
              <a:t>SUMBER DATA &amp; </a:t>
            </a:r>
          </a:p>
          <a:p>
            <a:pPr algn="ctr"/>
            <a:r>
              <a:rPr lang="nb-NO" sz="2800" b="1" dirty="0">
                <a:solidFill>
                  <a:srgbClr val="FFFFFF"/>
                </a:solidFill>
                <a:latin typeface="Open Sans"/>
                <a:cs typeface="Open Sans"/>
              </a:rPr>
              <a:t>RENT THE RUNWAY</a:t>
            </a:r>
            <a:endParaRPr lang="nb-NO" sz="3200" b="1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  <p:sp>
        <p:nvSpPr>
          <p:cNvPr id="8" name="Text Placeholder 11"/>
          <p:cNvSpPr txBox="1">
            <a:spLocks/>
          </p:cNvSpPr>
          <p:nvPr/>
        </p:nvSpPr>
        <p:spPr>
          <a:xfrm>
            <a:off x="567695" y="6277586"/>
            <a:ext cx="11060280" cy="4408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714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286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0858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800"/>
              </a:spcBef>
              <a:buNone/>
            </a:pPr>
            <a:r>
              <a:rPr lang="en-AU" sz="1067" dirty="0">
                <a:solidFill>
                  <a:srgbClr val="FFFFFF"/>
                </a:solidFill>
                <a:latin typeface="Open Sans"/>
                <a:cs typeface="Open Sans"/>
              </a:rPr>
              <a:t>NADIA NINGTIAS / JCDS07</a:t>
            </a:r>
          </a:p>
        </p:txBody>
      </p:sp>
    </p:spTree>
    <p:extLst>
      <p:ext uri="{BB962C8B-B14F-4D97-AF65-F5344CB8AC3E}">
        <p14:creationId xmlns:p14="http://schemas.microsoft.com/office/powerpoint/2010/main" val="23719418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C6CC613-9A6F-4EF0-94C2-2D7983FD79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711738"/>
              </p:ext>
            </p:extLst>
          </p:nvPr>
        </p:nvGraphicFramePr>
        <p:xfrm>
          <a:off x="6636048" y="264452"/>
          <a:ext cx="5427903" cy="632909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5427903">
                  <a:extLst>
                    <a:ext uri="{9D8B030D-6E8A-4147-A177-3AD203B41FA5}">
                      <a16:colId xmlns:a16="http://schemas.microsoft.com/office/drawing/2014/main" val="403473672"/>
                    </a:ext>
                  </a:extLst>
                </a:gridCol>
              </a:tblGrid>
              <a:tr h="52861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20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Insight</a:t>
                      </a:r>
                    </a:p>
                  </a:txBody>
                  <a:tcPr marL="85893" marR="85893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152215"/>
                  </a:ext>
                </a:extLst>
              </a:tr>
              <a:tr h="5800486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Informasi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yang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sudah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kita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dapatkan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dari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review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negatif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customer,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kemudian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kita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kerucutkan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untuk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melihat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segmen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customer mana yang paling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berdampak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 Dari 90% customer yang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tergolong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user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baru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ternyata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juga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condong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mengeluhkan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tentang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size. </a:t>
                      </a:r>
                    </a:p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D" sz="1800" b="0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Jika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perusahaan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ingin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mengurangi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return </a:t>
                      </a:r>
                      <a:r>
                        <a:rPr lang="en-ID" sz="18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pakaian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dari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customer </a:t>
                      </a:r>
                      <a:r>
                        <a:rPr lang="en-ID" sz="18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terutama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pada </a:t>
                      </a:r>
                      <a:r>
                        <a:rPr lang="en-ID" sz="18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segmen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user </a:t>
                      </a:r>
                      <a:r>
                        <a:rPr lang="en-ID" sz="18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baru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yang </a:t>
                      </a:r>
                      <a:r>
                        <a:rPr lang="en-ID" sz="18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jumlahnya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sangat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masif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(90% </a:t>
                      </a:r>
                      <a:r>
                        <a:rPr lang="en-ID" sz="18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dari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keseluruhan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)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perlu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ditingkatkan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/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dipikirkan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kembali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strategi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untuk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memberikan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experience yang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baik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untuk</a:t>
                      </a:r>
                      <a:r>
                        <a:rPr lang="en-ID" sz="18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customer </a:t>
                      </a:r>
                      <a:r>
                        <a:rPr lang="en-ID" sz="18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baru</a:t>
                      </a:r>
                      <a:r>
                        <a:rPr lang="en-ID" sz="18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RTR</a:t>
                      </a:r>
                      <a:endParaRPr lang="en-ID" sz="1800" b="0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29746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A6C95A9-AF73-4218-B63B-FF8B2E5D57F6}"/>
              </a:ext>
            </a:extLst>
          </p:cNvPr>
          <p:cNvPicPr/>
          <p:nvPr/>
        </p:nvPicPr>
        <p:blipFill rotWithShape="1">
          <a:blip r:embed="rId2"/>
          <a:srcRect l="62984" t="45271" r="1835" b="19352"/>
          <a:stretch/>
        </p:blipFill>
        <p:spPr bwMode="auto">
          <a:xfrm>
            <a:off x="128049" y="1809481"/>
            <a:ext cx="6591559" cy="37264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AA6DFC-D7E1-4DE7-9518-DCD517C241B6}"/>
              </a:ext>
            </a:extLst>
          </p:cNvPr>
          <p:cNvPicPr/>
          <p:nvPr/>
        </p:nvPicPr>
        <p:blipFill rotWithShape="1">
          <a:blip r:embed="rId2"/>
          <a:srcRect l="42298" t="41267" r="18371" b="53930"/>
          <a:stretch/>
        </p:blipFill>
        <p:spPr bwMode="auto">
          <a:xfrm>
            <a:off x="386715" y="1374687"/>
            <a:ext cx="6332893" cy="4347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17364757"/>
      </p:ext>
    </p:extLst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6F90444-4DF5-4566-AC9E-5BFF9B6C90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272" b="47118"/>
          <a:stretch/>
        </p:blipFill>
        <p:spPr>
          <a:xfrm>
            <a:off x="-2117" y="518584"/>
            <a:ext cx="12194117" cy="5746749"/>
          </a:xfrm>
        </p:spPr>
      </p:pic>
      <p:sp>
        <p:nvSpPr>
          <p:cNvPr id="2" name="Rectangle 1"/>
          <p:cNvSpPr/>
          <p:nvPr/>
        </p:nvSpPr>
        <p:spPr>
          <a:xfrm>
            <a:off x="3709597" y="3771186"/>
            <a:ext cx="4796051" cy="30868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4202904" y="4731486"/>
            <a:ext cx="3825648" cy="83843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nb-NO" sz="2800" dirty="0">
                <a:solidFill>
                  <a:srgbClr val="FFFFFF"/>
                </a:solidFill>
                <a:latin typeface="Open Sans"/>
                <a:cs typeface="Open Sans"/>
              </a:rPr>
              <a:t>RECOMMENDATION </a:t>
            </a:r>
            <a:r>
              <a:rPr lang="nb-NO" sz="3200" b="1" dirty="0">
                <a:solidFill>
                  <a:srgbClr val="FFFFFF"/>
                </a:solidFill>
                <a:latin typeface="Open Sans"/>
                <a:cs typeface="Open Sans"/>
              </a:rPr>
              <a:t>DEVELOPMENT</a:t>
            </a:r>
            <a:endParaRPr lang="nb-NO" sz="3600" b="1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  <p:sp>
        <p:nvSpPr>
          <p:cNvPr id="8" name="Text Placeholder 11"/>
          <p:cNvSpPr txBox="1">
            <a:spLocks/>
          </p:cNvSpPr>
          <p:nvPr/>
        </p:nvSpPr>
        <p:spPr>
          <a:xfrm>
            <a:off x="567695" y="6277586"/>
            <a:ext cx="11060280" cy="4408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714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286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0858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800"/>
              </a:spcBef>
              <a:buNone/>
            </a:pPr>
            <a:r>
              <a:rPr lang="en-AU" sz="1067" dirty="0">
                <a:solidFill>
                  <a:srgbClr val="FFFFFF"/>
                </a:solidFill>
                <a:latin typeface="Open Sans"/>
                <a:cs typeface="Open Sans"/>
              </a:rPr>
              <a:t>NADIA NINGTIAS / JCDS07</a:t>
            </a:r>
          </a:p>
        </p:txBody>
      </p:sp>
    </p:spTree>
    <p:extLst>
      <p:ext uri="{BB962C8B-B14F-4D97-AF65-F5344CB8AC3E}">
        <p14:creationId xmlns:p14="http://schemas.microsoft.com/office/powerpoint/2010/main" val="22743529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ABBB55B-9A3C-4478-A8F8-9A4D05199538}"/>
              </a:ext>
            </a:extLst>
          </p:cNvPr>
          <p:cNvGrpSpPr/>
          <p:nvPr/>
        </p:nvGrpSpPr>
        <p:grpSpPr>
          <a:xfrm>
            <a:off x="0" y="327736"/>
            <a:ext cx="3320716" cy="957092"/>
            <a:chOff x="0" y="327736"/>
            <a:chExt cx="3320716" cy="9570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756FF8-4C16-4E6E-B7CD-65C1BE4561AE}"/>
                </a:ext>
              </a:extLst>
            </p:cNvPr>
            <p:cNvSpPr/>
            <p:nvPr/>
          </p:nvSpPr>
          <p:spPr>
            <a:xfrm>
              <a:off x="0" y="327736"/>
              <a:ext cx="3320716" cy="9570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Title 4">
              <a:extLst>
                <a:ext uri="{FF2B5EF4-FFF2-40B4-BE49-F238E27FC236}">
                  <a16:creationId xmlns:a16="http://schemas.microsoft.com/office/drawing/2014/main" id="{397C7E43-03D0-4C2D-B031-9A5F29803555}"/>
                </a:ext>
              </a:extLst>
            </p:cNvPr>
            <p:cNvSpPr txBox="1">
              <a:spLocks/>
            </p:cNvSpPr>
            <p:nvPr/>
          </p:nvSpPr>
          <p:spPr>
            <a:xfrm>
              <a:off x="482898" y="580976"/>
              <a:ext cx="2605852" cy="703852"/>
            </a:xfrm>
            <a:prstGeom prst="rect">
              <a:avLst/>
            </a:prstGeom>
          </p:spPr>
          <p:txBody>
            <a:bodyPr/>
            <a:lstStyle>
              <a:lvl1pPr algn="ctr" defTabSz="609585" rtl="0" eaLnBrk="1" latinLnBrk="0" hangingPunct="1">
                <a:spcBef>
                  <a:spcPct val="0"/>
                </a:spcBef>
                <a:buNone/>
                <a:defRPr sz="4000" b="0" i="0" kern="1200">
                  <a:solidFill>
                    <a:schemeClr val="tx1"/>
                  </a:solidFill>
                  <a:latin typeface="Open Sans"/>
                  <a:ea typeface="+mj-ea"/>
                  <a:cs typeface="Open Sans"/>
                </a:defRPr>
              </a:lvl1pPr>
            </a:lstStyle>
            <a:p>
              <a:pPr algn="l"/>
              <a:r>
                <a:rPr lang="en-US" sz="2400" dirty="0">
                  <a:solidFill>
                    <a:schemeClr val="bg1"/>
                  </a:solidFill>
                </a:rPr>
                <a:t>DESIGN</a:t>
              </a:r>
            </a:p>
          </p:txBody>
        </p: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82A29CB-DBA7-4315-9A35-FBD498973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655613"/>
              </p:ext>
            </p:extLst>
          </p:nvPr>
        </p:nvGraphicFramePr>
        <p:xfrm>
          <a:off x="781050" y="4652401"/>
          <a:ext cx="10204882" cy="221297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0204882">
                  <a:extLst>
                    <a:ext uri="{9D8B030D-6E8A-4147-A177-3AD203B41FA5}">
                      <a16:colId xmlns:a16="http://schemas.microsoft.com/office/drawing/2014/main" val="403473672"/>
                    </a:ext>
                  </a:extLst>
                </a:gridCol>
              </a:tblGrid>
              <a:tr h="26315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6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Insight</a:t>
                      </a:r>
                    </a:p>
                  </a:txBody>
                  <a:tcPr marL="85893" marR="85893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152215"/>
                  </a:ext>
                </a:extLst>
              </a:tr>
              <a:tr h="1432816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Berdasarkan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data, 90%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dari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customer RTR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merupakan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customer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baru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Hampir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setengah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dari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customer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baru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ini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belum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merasakan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pengalaman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yang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sangat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baik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dan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ada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0.46% customer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mendapatkan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pengalaman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yang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sangat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buruk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dan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sekkitar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26-27%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memang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mendapatkan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pengalaman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tidak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“fit”. Hal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ini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di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dukung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dengan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perolehan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dari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data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teks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review. Banyak yang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menyebutkan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term size dan fit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dengan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tubuh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D" sz="1400" b="0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D" sz="1400" b="0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297468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1F81685A-B3E3-44B0-904C-90102EDE878D}"/>
              </a:ext>
            </a:extLst>
          </p:cNvPr>
          <p:cNvGrpSpPr/>
          <p:nvPr/>
        </p:nvGrpSpPr>
        <p:grpSpPr>
          <a:xfrm>
            <a:off x="562927" y="1538068"/>
            <a:ext cx="11066145" cy="3554528"/>
            <a:chOff x="642957" y="1128944"/>
            <a:chExt cx="11066145" cy="355452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58A2D71-C98F-4286-92EF-67D4E196DD67}"/>
                </a:ext>
              </a:extLst>
            </p:cNvPr>
            <p:cNvGrpSpPr/>
            <p:nvPr/>
          </p:nvGrpSpPr>
          <p:grpSpPr>
            <a:xfrm>
              <a:off x="642957" y="1128944"/>
              <a:ext cx="11066145" cy="3554528"/>
              <a:chOff x="434533" y="580976"/>
              <a:chExt cx="11066145" cy="3554528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1B2C40F-7BA0-4CE8-B1A5-02A144E93645}"/>
                  </a:ext>
                </a:extLst>
              </p:cNvPr>
              <p:cNvGrpSpPr/>
              <p:nvPr/>
            </p:nvGrpSpPr>
            <p:grpSpPr>
              <a:xfrm>
                <a:off x="8445710" y="580976"/>
                <a:ext cx="3054968" cy="3554528"/>
                <a:chOff x="8173204" y="3303472"/>
                <a:chExt cx="3054968" cy="3554528"/>
              </a:xfrm>
            </p:grpSpPr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0FD09ED7-7FD0-4D99-B8F0-7339DE46FE29}"/>
                    </a:ext>
                  </a:extLst>
                </p:cNvPr>
                <p:cNvGrpSpPr/>
                <p:nvPr/>
              </p:nvGrpSpPr>
              <p:grpSpPr>
                <a:xfrm>
                  <a:off x="8173204" y="4053143"/>
                  <a:ext cx="2977511" cy="2804857"/>
                  <a:chOff x="4203744" y="458047"/>
                  <a:chExt cx="5417718" cy="5103566"/>
                </a:xfrm>
              </p:grpSpPr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CA17C14C-F90E-4C02-825E-DC63748A200A}"/>
                      </a:ext>
                    </a:extLst>
                  </p:cNvPr>
                  <p:cNvPicPr/>
                  <p:nvPr/>
                </p:nvPicPr>
                <p:blipFill rotWithShape="1">
                  <a:blip r:embed="rId3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rcRect l="33122" t="46683" r="48058" b="20947"/>
                  <a:stretch/>
                </p:blipFill>
                <p:spPr bwMode="auto">
                  <a:xfrm>
                    <a:off x="4203744" y="458047"/>
                    <a:ext cx="5278022" cy="5103566"/>
                  </a:xfrm>
                  <a:prstGeom prst="rect">
                    <a:avLst/>
                  </a:prstGeom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sp>
                <p:nvSpPr>
                  <p:cNvPr id="11" name="Rectangle: Rounded Corners 10">
                    <a:extLst>
                      <a:ext uri="{FF2B5EF4-FFF2-40B4-BE49-F238E27FC236}">
                        <a16:creationId xmlns:a16="http://schemas.microsoft.com/office/drawing/2014/main" id="{856A6FFB-FEEB-425D-BE81-01F030FEF89E}"/>
                      </a:ext>
                    </a:extLst>
                  </p:cNvPr>
                  <p:cNvSpPr/>
                  <p:nvPr/>
                </p:nvSpPr>
                <p:spPr>
                  <a:xfrm>
                    <a:off x="7267557" y="873272"/>
                    <a:ext cx="2353905" cy="2221040"/>
                  </a:xfrm>
                  <a:prstGeom prst="roundRect">
                    <a:avLst>
                      <a:gd name="adj" fmla="val 4046"/>
                    </a:avLst>
                  </a:prstGeom>
                  <a:noFill/>
                  <a:ln w="57150">
                    <a:solidFill>
                      <a:schemeClr val="accent3"/>
                    </a:solidFill>
                    <a:prstDash val="solid"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D" dirty="0"/>
                  </a:p>
                </p:txBody>
              </p:sp>
            </p:grp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258D1B93-437A-4B67-AD18-EF16CB2BD1FF}"/>
                    </a:ext>
                  </a:extLst>
                </p:cNvPr>
                <p:cNvPicPr/>
                <p:nvPr/>
              </p:nvPicPr>
              <p:blipFill rotWithShape="1">
                <a:blip r:embed="rId3"/>
                <a:srcRect l="42298" t="41267" r="36339" b="54991"/>
                <a:stretch/>
              </p:blipFill>
              <p:spPr bwMode="auto">
                <a:xfrm>
                  <a:off x="8437858" y="3303472"/>
                  <a:ext cx="2790314" cy="274718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713E9CDE-69FF-4C73-B8C6-B0C0883B4CC4}"/>
                    </a:ext>
                  </a:extLst>
                </p:cNvPr>
                <p:cNvPicPr/>
                <p:nvPr/>
              </p:nvPicPr>
              <p:blipFill rotWithShape="1">
                <a:blip r:embed="rId3"/>
                <a:srcRect l="63880" t="41408" r="18371" b="53930"/>
                <a:stretch/>
              </p:blipFill>
              <p:spPr bwMode="auto">
                <a:xfrm>
                  <a:off x="8697914" y="3613084"/>
                  <a:ext cx="2318247" cy="342304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8B4ECA1-BBE1-40CA-944B-D7C44F948A9C}"/>
                  </a:ext>
                </a:extLst>
              </p:cNvPr>
              <p:cNvGrpSpPr/>
              <p:nvPr/>
            </p:nvGrpSpPr>
            <p:grpSpPr>
              <a:xfrm>
                <a:off x="3542931" y="666946"/>
                <a:ext cx="5373618" cy="3004463"/>
                <a:chOff x="4173344" y="586141"/>
                <a:chExt cx="5373618" cy="3004463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57C3DD5D-AB85-4470-93CC-5551635C8AED}"/>
                    </a:ext>
                  </a:extLst>
                </p:cNvPr>
                <p:cNvGrpSpPr/>
                <p:nvPr/>
              </p:nvGrpSpPr>
              <p:grpSpPr>
                <a:xfrm>
                  <a:off x="4173344" y="586141"/>
                  <a:ext cx="4699136" cy="2857012"/>
                  <a:chOff x="6455318" y="3376383"/>
                  <a:chExt cx="5730447" cy="3484035"/>
                </a:xfrm>
              </p:grpSpPr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15D480AE-8ED1-45EC-AD3B-C7E442234723}"/>
                      </a:ext>
                    </a:extLst>
                  </p:cNvPr>
                  <p:cNvPicPr/>
                  <p:nvPr/>
                </p:nvPicPr>
                <p:blipFill rotWithShape="1">
                  <a:blip r:embed="rId4"/>
                  <a:srcRect l="9366" t="37098" r="66778" b="26045"/>
                  <a:stretch/>
                </p:blipFill>
                <p:spPr bwMode="auto">
                  <a:xfrm>
                    <a:off x="6455318" y="3820418"/>
                    <a:ext cx="3499160" cy="3040000"/>
                  </a:xfrm>
                  <a:prstGeom prst="rect">
                    <a:avLst/>
                  </a:prstGeom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DC40C3B8-7827-4634-9619-4B40212D43BA}"/>
                      </a:ext>
                    </a:extLst>
                  </p:cNvPr>
                  <p:cNvPicPr/>
                  <p:nvPr/>
                </p:nvPicPr>
                <p:blipFill rotWithShape="1">
                  <a:blip r:embed="rId4"/>
                  <a:srcRect l="24294" t="33318" r="42791" b="60879"/>
                  <a:stretch/>
                </p:blipFill>
                <p:spPr bwMode="auto">
                  <a:xfrm>
                    <a:off x="7357883" y="3376383"/>
                    <a:ext cx="4827882" cy="478669"/>
                  </a:xfrm>
                  <a:prstGeom prst="rect">
                    <a:avLst/>
                  </a:prstGeom>
                  <a:ln>
                    <a:noFill/>
                  </a:ln>
                  <a:extLst>
                    <a:ext uri="{53640926-AAD7-44D8-BBD7-CCE9431645EC}">
                      <a14:shadowObscured xmlns:a14="http://schemas.microsoft.com/office/drawing/2010/main"/>
                    </a:ext>
                  </a:extLst>
                </p:spPr>
              </p:pic>
            </p:grpSp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7FD231F-FFC6-44B4-A175-1E7FE286A9A2}"/>
                    </a:ext>
                  </a:extLst>
                </p:cNvPr>
                <p:cNvPicPr/>
                <p:nvPr/>
              </p:nvPicPr>
              <p:blipFill rotWithShape="1">
                <a:blip r:embed="rId5"/>
                <a:srcRect l="9933" t="41570" r="69220" b="24292"/>
                <a:stretch/>
              </p:blipFill>
              <p:spPr bwMode="auto">
                <a:xfrm>
                  <a:off x="7042759" y="1284827"/>
                  <a:ext cx="2504203" cy="2305777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D0CA463-3098-4C55-9C45-99B3157234A9}"/>
                  </a:ext>
                </a:extLst>
              </p:cNvPr>
              <p:cNvGrpSpPr/>
              <p:nvPr/>
            </p:nvGrpSpPr>
            <p:grpSpPr>
              <a:xfrm>
                <a:off x="434533" y="767326"/>
                <a:ext cx="2764878" cy="2550448"/>
                <a:chOff x="3895354" y="1128715"/>
                <a:chExt cx="2936538" cy="2708796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A5982C2F-BE0F-4E0D-A600-AE40BBDAEB78}"/>
                    </a:ext>
                  </a:extLst>
                </p:cNvPr>
                <p:cNvPicPr/>
                <p:nvPr/>
              </p:nvPicPr>
              <p:blipFill rotWithShape="1">
                <a:blip r:embed="rId6"/>
                <a:srcRect l="7488" t="35474" r="63553" b="24055"/>
                <a:stretch/>
              </p:blipFill>
              <p:spPr bwMode="auto">
                <a:xfrm>
                  <a:off x="3895354" y="1530845"/>
                  <a:ext cx="2936538" cy="2306666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9A7ACC-2881-4CED-A804-48F6D5A4162E}"/>
                    </a:ext>
                  </a:extLst>
                </p:cNvPr>
                <p:cNvPicPr/>
                <p:nvPr/>
              </p:nvPicPr>
              <p:blipFill rotWithShape="1">
                <a:blip r:embed="rId6"/>
                <a:srcRect l="23519" t="28160" r="55480" b="66104"/>
                <a:stretch/>
              </p:blipFill>
              <p:spPr bwMode="auto">
                <a:xfrm>
                  <a:off x="4452151" y="1128715"/>
                  <a:ext cx="1957104" cy="300409"/>
                </a:xfrm>
                <a:prstGeom prst="rect">
                  <a:avLst/>
                </a:prstGeom>
                <a:ln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</p:grp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282B420-5F56-4A42-A699-D6A7BE0357C9}"/>
                </a:ext>
              </a:extLst>
            </p:cNvPr>
            <p:cNvPicPr/>
            <p:nvPr/>
          </p:nvPicPr>
          <p:blipFill rotWithShape="1">
            <a:blip r:embed="rId6"/>
            <a:srcRect l="44303" t="27773" r="31676" b="66491"/>
            <a:stretch/>
          </p:blipFill>
          <p:spPr bwMode="auto">
            <a:xfrm>
              <a:off x="1097174" y="1639436"/>
              <a:ext cx="2107747" cy="28284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0298662"/>
      </p:ext>
    </p:extLst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8B4ECA1-BBE1-40CA-944B-D7C44F948A9C}"/>
              </a:ext>
            </a:extLst>
          </p:cNvPr>
          <p:cNvGrpSpPr/>
          <p:nvPr/>
        </p:nvGrpSpPr>
        <p:grpSpPr>
          <a:xfrm>
            <a:off x="3489146" y="666946"/>
            <a:ext cx="5373618" cy="3004463"/>
            <a:chOff x="4173344" y="586141"/>
            <a:chExt cx="5373618" cy="30044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7C3DD5D-AB85-4470-93CC-5551635C8AED}"/>
                </a:ext>
              </a:extLst>
            </p:cNvPr>
            <p:cNvGrpSpPr/>
            <p:nvPr/>
          </p:nvGrpSpPr>
          <p:grpSpPr>
            <a:xfrm>
              <a:off x="4173344" y="586141"/>
              <a:ext cx="4699136" cy="2857012"/>
              <a:chOff x="6455318" y="3376383"/>
              <a:chExt cx="5730447" cy="348403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5D480AE-8ED1-45EC-AD3B-C7E442234723}"/>
                  </a:ext>
                </a:extLst>
              </p:cNvPr>
              <p:cNvPicPr/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9366" t="37098" r="66778" b="26045"/>
              <a:stretch/>
            </p:blipFill>
            <p:spPr bwMode="auto">
              <a:xfrm>
                <a:off x="6455318" y="3820418"/>
                <a:ext cx="3499160" cy="30400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C40C3B8-7827-4634-9619-4B40212D43BA}"/>
                  </a:ext>
                </a:extLst>
              </p:cNvPr>
              <p:cNvPicPr/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4294" t="33318" r="42791" b="60879"/>
              <a:stretch/>
            </p:blipFill>
            <p:spPr bwMode="auto">
              <a:xfrm>
                <a:off x="7357883" y="3376383"/>
                <a:ext cx="4827882" cy="478669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FD231F-FFC6-44B4-A175-1E7FE286A9A2}"/>
                </a:ext>
              </a:extLst>
            </p:cNvPr>
            <p:cNvPicPr/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9933" t="41570" r="69220" b="24292"/>
            <a:stretch/>
          </p:blipFill>
          <p:spPr bwMode="auto">
            <a:xfrm>
              <a:off x="7042759" y="1284827"/>
              <a:ext cx="2504203" cy="230577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BBB55B-9A3C-4478-A8F8-9A4D05199538}"/>
              </a:ext>
            </a:extLst>
          </p:cNvPr>
          <p:cNvGrpSpPr/>
          <p:nvPr/>
        </p:nvGrpSpPr>
        <p:grpSpPr>
          <a:xfrm>
            <a:off x="0" y="327736"/>
            <a:ext cx="3320716" cy="957092"/>
            <a:chOff x="0" y="327736"/>
            <a:chExt cx="3320716" cy="9570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756FF8-4C16-4E6E-B7CD-65C1BE4561AE}"/>
                </a:ext>
              </a:extLst>
            </p:cNvPr>
            <p:cNvSpPr/>
            <p:nvPr/>
          </p:nvSpPr>
          <p:spPr>
            <a:xfrm>
              <a:off x="0" y="327736"/>
              <a:ext cx="3320716" cy="9570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Title 4">
              <a:extLst>
                <a:ext uri="{FF2B5EF4-FFF2-40B4-BE49-F238E27FC236}">
                  <a16:creationId xmlns:a16="http://schemas.microsoft.com/office/drawing/2014/main" id="{397C7E43-03D0-4C2D-B031-9A5F29803555}"/>
                </a:ext>
              </a:extLst>
            </p:cNvPr>
            <p:cNvSpPr txBox="1">
              <a:spLocks/>
            </p:cNvSpPr>
            <p:nvPr/>
          </p:nvSpPr>
          <p:spPr>
            <a:xfrm>
              <a:off x="482898" y="580976"/>
              <a:ext cx="2605852" cy="703852"/>
            </a:xfrm>
            <a:prstGeom prst="rect">
              <a:avLst/>
            </a:prstGeom>
          </p:spPr>
          <p:txBody>
            <a:bodyPr/>
            <a:lstStyle>
              <a:lvl1pPr algn="ctr" defTabSz="609585" rtl="0" eaLnBrk="1" latinLnBrk="0" hangingPunct="1">
                <a:spcBef>
                  <a:spcPct val="0"/>
                </a:spcBef>
                <a:buNone/>
                <a:defRPr sz="4000" b="0" i="0" kern="1200">
                  <a:solidFill>
                    <a:schemeClr val="tx1"/>
                  </a:solidFill>
                  <a:latin typeface="Open Sans"/>
                  <a:ea typeface="+mj-ea"/>
                  <a:cs typeface="Open Sans"/>
                </a:defRPr>
              </a:lvl1pPr>
            </a:lstStyle>
            <a:p>
              <a:pPr algn="l"/>
              <a:r>
                <a:rPr lang="en-US" sz="2400" dirty="0">
                  <a:solidFill>
                    <a:schemeClr val="bg1"/>
                  </a:solidFill>
                </a:rPr>
                <a:t>DESIGN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D0CA463-3098-4C55-9C45-99B3157234A9}"/>
              </a:ext>
            </a:extLst>
          </p:cNvPr>
          <p:cNvGrpSpPr/>
          <p:nvPr/>
        </p:nvGrpSpPr>
        <p:grpSpPr>
          <a:xfrm>
            <a:off x="91858" y="1399699"/>
            <a:ext cx="3339032" cy="1938460"/>
            <a:chOff x="3462739" y="1094235"/>
            <a:chExt cx="4698430" cy="272765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982C2F-BE0F-4E0D-A600-AE40BBDAEB78}"/>
                </a:ext>
              </a:extLst>
            </p:cNvPr>
            <p:cNvPicPr/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7488" t="35474" r="63553" b="24055"/>
            <a:stretch/>
          </p:blipFill>
          <p:spPr bwMode="auto">
            <a:xfrm>
              <a:off x="4777911" y="1164321"/>
              <a:ext cx="3383258" cy="265756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19A7ACC-2881-4CED-A804-48F6D5A4162E}"/>
                </a:ext>
              </a:extLst>
            </p:cNvPr>
            <p:cNvPicPr/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3519" t="28160" r="31676" b="66491"/>
            <a:stretch/>
          </p:blipFill>
          <p:spPr bwMode="auto">
            <a:xfrm>
              <a:off x="3462739" y="1094235"/>
              <a:ext cx="4543402" cy="3048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B2C40F-7BA0-4CE8-B1A5-02A144E93645}"/>
              </a:ext>
            </a:extLst>
          </p:cNvPr>
          <p:cNvGrpSpPr/>
          <p:nvPr/>
        </p:nvGrpSpPr>
        <p:grpSpPr>
          <a:xfrm>
            <a:off x="8598110" y="580976"/>
            <a:ext cx="3054968" cy="3554528"/>
            <a:chOff x="8173204" y="3303472"/>
            <a:chExt cx="3054968" cy="355452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FD09ED7-7FD0-4D99-B8F0-7339DE46FE29}"/>
                </a:ext>
              </a:extLst>
            </p:cNvPr>
            <p:cNvGrpSpPr/>
            <p:nvPr/>
          </p:nvGrpSpPr>
          <p:grpSpPr>
            <a:xfrm>
              <a:off x="8173204" y="4053143"/>
              <a:ext cx="2977511" cy="2804857"/>
              <a:chOff x="4203744" y="458047"/>
              <a:chExt cx="5417718" cy="510356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A17C14C-F90E-4C02-825E-DC63748A200A}"/>
                  </a:ext>
                </a:extLst>
              </p:cNvPr>
              <p:cNvPicPr/>
              <p:nvPr/>
            </p:nvPicPr>
            <p:blipFill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33122" t="46683" r="48058" b="20947"/>
              <a:stretch/>
            </p:blipFill>
            <p:spPr bwMode="auto">
              <a:xfrm>
                <a:off x="4203744" y="458047"/>
                <a:ext cx="5278022" cy="510356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56A6FFB-FEEB-425D-BE81-01F030FEF89E}"/>
                  </a:ext>
                </a:extLst>
              </p:cNvPr>
              <p:cNvSpPr/>
              <p:nvPr/>
            </p:nvSpPr>
            <p:spPr>
              <a:xfrm>
                <a:off x="7267557" y="873272"/>
                <a:ext cx="2353905" cy="2221040"/>
              </a:xfrm>
              <a:prstGeom prst="roundRect">
                <a:avLst>
                  <a:gd name="adj" fmla="val 4046"/>
                </a:avLst>
              </a:prstGeom>
              <a:noFill/>
              <a:ln w="57150">
                <a:solidFill>
                  <a:schemeClr val="accent3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58D1B93-437A-4B67-AD18-EF16CB2BD1FF}"/>
                </a:ext>
              </a:extLst>
            </p:cNvPr>
            <p:cNvPicPr/>
            <p:nvPr/>
          </p:nvPicPr>
          <p:blipFill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42298" t="41267" r="36339" b="54991"/>
            <a:stretch/>
          </p:blipFill>
          <p:spPr bwMode="auto">
            <a:xfrm>
              <a:off x="8437858" y="3303472"/>
              <a:ext cx="2790314" cy="27471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3E9CDE-69FF-4C73-B8C6-B0C0883B4CC4}"/>
                </a:ext>
              </a:extLst>
            </p:cNvPr>
            <p:cNvPicPr/>
            <p:nvPr/>
          </p:nvPicPr>
          <p:blipFill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63880" t="41408" r="18371" b="53930"/>
            <a:stretch/>
          </p:blipFill>
          <p:spPr bwMode="auto">
            <a:xfrm>
              <a:off x="8697914" y="3613084"/>
              <a:ext cx="2318247" cy="34230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9BA154E-C922-470C-953F-3BD23B4042A7}"/>
              </a:ext>
            </a:extLst>
          </p:cNvPr>
          <p:cNvSpPr/>
          <p:nvPr/>
        </p:nvSpPr>
        <p:spPr>
          <a:xfrm>
            <a:off x="7304433" y="2236379"/>
            <a:ext cx="1293677" cy="1220656"/>
          </a:xfrm>
          <a:prstGeom prst="roundRect">
            <a:avLst>
              <a:gd name="adj" fmla="val 4046"/>
            </a:avLst>
          </a:prstGeom>
          <a:noFill/>
          <a:ln w="57150">
            <a:solidFill>
              <a:schemeClr val="accent3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9457593-C922-4661-A4CF-91428A3F6ACF}"/>
              </a:ext>
            </a:extLst>
          </p:cNvPr>
          <p:cNvSpPr/>
          <p:nvPr/>
        </p:nvSpPr>
        <p:spPr>
          <a:xfrm>
            <a:off x="3721113" y="1232893"/>
            <a:ext cx="2112328" cy="1190994"/>
          </a:xfrm>
          <a:prstGeom prst="roundRect">
            <a:avLst>
              <a:gd name="adj" fmla="val 4046"/>
            </a:avLst>
          </a:prstGeom>
          <a:noFill/>
          <a:ln w="57150">
            <a:solidFill>
              <a:schemeClr val="accent3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82A29CB-DBA7-4315-9A35-FBD498973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766760"/>
              </p:ext>
            </p:extLst>
          </p:nvPr>
        </p:nvGraphicFramePr>
        <p:xfrm>
          <a:off x="482898" y="3621713"/>
          <a:ext cx="11347152" cy="317309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1347152">
                  <a:extLst>
                    <a:ext uri="{9D8B030D-6E8A-4147-A177-3AD203B41FA5}">
                      <a16:colId xmlns:a16="http://schemas.microsoft.com/office/drawing/2014/main" val="403473672"/>
                    </a:ext>
                  </a:extLst>
                </a:gridCol>
              </a:tblGrid>
              <a:tr h="288142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6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Suggestion</a:t>
                      </a:r>
                    </a:p>
                  </a:txBody>
                  <a:tcPr marL="85893" marR="85893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152215"/>
                  </a:ext>
                </a:extLst>
              </a:tr>
              <a:tr h="2509300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D" sz="1400" b="0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Untuk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mengatasi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permasalahan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ini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RTR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perlu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belajar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dari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pengalaman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dan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memfokuskan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experience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pengguna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baru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sebagaimana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hingga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mereka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mendapatkan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size yang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cocok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Hal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ini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akan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sangat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menguntungkan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 Karena</a:t>
                      </a:r>
                    </a:p>
                    <a:p>
                      <a:pPr marL="80010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Menurunkan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biaya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return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untuk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menukar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pakaian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dari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pelanggan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operasional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layanan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komplain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customer, dan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tidak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perlu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diadakan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pengiriman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ulang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  <a:p>
                      <a:pPr marL="80010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Berpotensi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meningkatkan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repurchase rate RTR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karena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transaksi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pertama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yang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mengagumkan</a:t>
                      </a:r>
                      <a:endParaRPr lang="en-ID" sz="1400" b="0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80010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Meningkatkan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sentiment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positif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terhadap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brand RTR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sebagai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professional company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untuk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rental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pakaian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online</a:t>
                      </a:r>
                    </a:p>
                    <a:p>
                      <a:pPr marL="80010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endParaRPr lang="en-ID" sz="1400" b="0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297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5410341"/>
      </p:ext>
    </p:extLst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8B4ECA1-BBE1-40CA-944B-D7C44F948A9C}"/>
              </a:ext>
            </a:extLst>
          </p:cNvPr>
          <p:cNvGrpSpPr/>
          <p:nvPr/>
        </p:nvGrpSpPr>
        <p:grpSpPr>
          <a:xfrm>
            <a:off x="3802822" y="666946"/>
            <a:ext cx="5059942" cy="3004463"/>
            <a:chOff x="4487020" y="586141"/>
            <a:chExt cx="5059942" cy="30044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7C3DD5D-AB85-4470-93CC-5551635C8AED}"/>
                </a:ext>
              </a:extLst>
            </p:cNvPr>
            <p:cNvGrpSpPr/>
            <p:nvPr/>
          </p:nvGrpSpPr>
          <p:grpSpPr>
            <a:xfrm>
              <a:off x="4487020" y="586141"/>
              <a:ext cx="4385460" cy="2762054"/>
              <a:chOff x="6837836" y="3376383"/>
              <a:chExt cx="5347929" cy="336823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5D480AE-8ED1-45EC-AD3B-C7E442234723}"/>
                  </a:ext>
                </a:extLst>
              </p:cNvPr>
              <p:cNvPicPr/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9366" t="37098" r="66778" b="26045"/>
              <a:stretch/>
            </p:blipFill>
            <p:spPr bwMode="auto">
              <a:xfrm>
                <a:off x="6837836" y="3704620"/>
                <a:ext cx="3499160" cy="304000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C40C3B8-7827-4634-9619-4B40212D43BA}"/>
                  </a:ext>
                </a:extLst>
              </p:cNvPr>
              <p:cNvPicPr/>
              <p:nvPr/>
            </p:nvPicPr>
            <p:blipFill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24294" t="33318" r="42791" b="60879"/>
              <a:stretch/>
            </p:blipFill>
            <p:spPr bwMode="auto">
              <a:xfrm>
                <a:off x="7357883" y="3376383"/>
                <a:ext cx="4827882" cy="478669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7FD231F-FFC6-44B4-A175-1E7FE286A9A2}"/>
                </a:ext>
              </a:extLst>
            </p:cNvPr>
            <p:cNvPicPr/>
            <p:nvPr/>
          </p:nvPicPr>
          <p:blipFill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9933" t="41570" r="69220" b="24292"/>
            <a:stretch/>
          </p:blipFill>
          <p:spPr bwMode="auto">
            <a:xfrm>
              <a:off x="7042759" y="1284827"/>
              <a:ext cx="2504203" cy="230577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ABBB55B-9A3C-4478-A8F8-9A4D05199538}"/>
              </a:ext>
            </a:extLst>
          </p:cNvPr>
          <p:cNvGrpSpPr/>
          <p:nvPr/>
        </p:nvGrpSpPr>
        <p:grpSpPr>
          <a:xfrm>
            <a:off x="0" y="327736"/>
            <a:ext cx="3320716" cy="957092"/>
            <a:chOff x="0" y="327736"/>
            <a:chExt cx="3320716" cy="9570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756FF8-4C16-4E6E-B7CD-65C1BE4561AE}"/>
                </a:ext>
              </a:extLst>
            </p:cNvPr>
            <p:cNvSpPr/>
            <p:nvPr/>
          </p:nvSpPr>
          <p:spPr>
            <a:xfrm>
              <a:off x="0" y="327736"/>
              <a:ext cx="3320716" cy="95709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9" name="Title 4">
              <a:extLst>
                <a:ext uri="{FF2B5EF4-FFF2-40B4-BE49-F238E27FC236}">
                  <a16:creationId xmlns:a16="http://schemas.microsoft.com/office/drawing/2014/main" id="{397C7E43-03D0-4C2D-B031-9A5F29803555}"/>
                </a:ext>
              </a:extLst>
            </p:cNvPr>
            <p:cNvSpPr txBox="1">
              <a:spLocks/>
            </p:cNvSpPr>
            <p:nvPr/>
          </p:nvSpPr>
          <p:spPr>
            <a:xfrm>
              <a:off x="482898" y="580976"/>
              <a:ext cx="2605852" cy="703852"/>
            </a:xfrm>
            <a:prstGeom prst="rect">
              <a:avLst/>
            </a:prstGeom>
          </p:spPr>
          <p:txBody>
            <a:bodyPr/>
            <a:lstStyle>
              <a:lvl1pPr algn="ctr" defTabSz="609585" rtl="0" eaLnBrk="1" latinLnBrk="0" hangingPunct="1">
                <a:spcBef>
                  <a:spcPct val="0"/>
                </a:spcBef>
                <a:buNone/>
                <a:defRPr sz="4000" b="0" i="0" kern="1200">
                  <a:solidFill>
                    <a:schemeClr val="tx1"/>
                  </a:solidFill>
                  <a:latin typeface="Open Sans"/>
                  <a:ea typeface="+mj-ea"/>
                  <a:cs typeface="Open Sans"/>
                </a:defRPr>
              </a:lvl1pPr>
            </a:lstStyle>
            <a:p>
              <a:pPr algn="l"/>
              <a:r>
                <a:rPr lang="en-US" sz="2400" dirty="0">
                  <a:solidFill>
                    <a:schemeClr val="bg1"/>
                  </a:solidFill>
                </a:rPr>
                <a:t>DESIGN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D0CA463-3098-4C55-9C45-99B3157234A9}"/>
              </a:ext>
            </a:extLst>
          </p:cNvPr>
          <p:cNvGrpSpPr/>
          <p:nvPr/>
        </p:nvGrpSpPr>
        <p:grpSpPr>
          <a:xfrm>
            <a:off x="183513" y="1450544"/>
            <a:ext cx="3537599" cy="2006491"/>
            <a:chOff x="3591709" y="1165780"/>
            <a:chExt cx="4977838" cy="282338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982C2F-BE0F-4E0D-A600-AE40BBDAEB78}"/>
                </a:ext>
              </a:extLst>
            </p:cNvPr>
            <p:cNvPicPr/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7488" t="35474" r="63553" b="24055"/>
            <a:stretch/>
          </p:blipFill>
          <p:spPr bwMode="auto">
            <a:xfrm>
              <a:off x="5169212" y="1318180"/>
              <a:ext cx="3400335" cy="267098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19A7ACC-2881-4CED-A804-48F6D5A4162E}"/>
                </a:ext>
              </a:extLst>
            </p:cNvPr>
            <p:cNvPicPr/>
            <p:nvPr/>
          </p:nvPicPr>
          <p:blipFill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23519" t="28160" r="31676" b="66491"/>
            <a:stretch/>
          </p:blipFill>
          <p:spPr bwMode="auto">
            <a:xfrm>
              <a:off x="3591709" y="1165780"/>
              <a:ext cx="4543401" cy="3048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B2C40F-7BA0-4CE8-B1A5-02A144E93645}"/>
              </a:ext>
            </a:extLst>
          </p:cNvPr>
          <p:cNvGrpSpPr/>
          <p:nvPr/>
        </p:nvGrpSpPr>
        <p:grpSpPr>
          <a:xfrm>
            <a:off x="8598110" y="580976"/>
            <a:ext cx="3054968" cy="3554528"/>
            <a:chOff x="8173204" y="3303472"/>
            <a:chExt cx="3054968" cy="355452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FD09ED7-7FD0-4D99-B8F0-7339DE46FE29}"/>
                </a:ext>
              </a:extLst>
            </p:cNvPr>
            <p:cNvGrpSpPr/>
            <p:nvPr/>
          </p:nvGrpSpPr>
          <p:grpSpPr>
            <a:xfrm>
              <a:off x="8173204" y="4053143"/>
              <a:ext cx="2977511" cy="2804857"/>
              <a:chOff x="4203744" y="458047"/>
              <a:chExt cx="5417718" cy="510356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A17C14C-F90E-4C02-825E-DC63748A200A}"/>
                  </a:ext>
                </a:extLst>
              </p:cNvPr>
              <p:cNvPicPr/>
              <p:nvPr/>
            </p:nvPicPr>
            <p:blipFill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 l="33122" t="46683" r="48058" b="20947"/>
              <a:stretch/>
            </p:blipFill>
            <p:spPr bwMode="auto">
              <a:xfrm>
                <a:off x="4203744" y="458047"/>
                <a:ext cx="5278022" cy="5103566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856A6FFB-FEEB-425D-BE81-01F030FEF89E}"/>
                  </a:ext>
                </a:extLst>
              </p:cNvPr>
              <p:cNvSpPr/>
              <p:nvPr/>
            </p:nvSpPr>
            <p:spPr>
              <a:xfrm>
                <a:off x="7267557" y="873272"/>
                <a:ext cx="2353905" cy="2221040"/>
              </a:xfrm>
              <a:prstGeom prst="roundRect">
                <a:avLst>
                  <a:gd name="adj" fmla="val 4046"/>
                </a:avLst>
              </a:prstGeom>
              <a:noFill/>
              <a:ln w="57150">
                <a:solidFill>
                  <a:schemeClr val="accent3"/>
                </a:solidFill>
                <a:prstDash val="soli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58D1B93-437A-4B67-AD18-EF16CB2BD1FF}"/>
                </a:ext>
              </a:extLst>
            </p:cNvPr>
            <p:cNvPicPr/>
            <p:nvPr/>
          </p:nvPicPr>
          <p:blipFill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42298" t="41267" r="36339" b="54991"/>
            <a:stretch/>
          </p:blipFill>
          <p:spPr bwMode="auto">
            <a:xfrm>
              <a:off x="8437858" y="3303472"/>
              <a:ext cx="2790314" cy="27471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13E9CDE-69FF-4C73-B8C6-B0C0883B4CC4}"/>
                </a:ext>
              </a:extLst>
            </p:cNvPr>
            <p:cNvPicPr/>
            <p:nvPr/>
          </p:nvPicPr>
          <p:blipFill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63880" t="41408" r="18371" b="53930"/>
            <a:stretch/>
          </p:blipFill>
          <p:spPr bwMode="auto">
            <a:xfrm>
              <a:off x="8697914" y="3613084"/>
              <a:ext cx="2318247" cy="34230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9BA154E-C922-470C-953F-3BD23B4042A7}"/>
              </a:ext>
            </a:extLst>
          </p:cNvPr>
          <p:cNvSpPr/>
          <p:nvPr/>
        </p:nvSpPr>
        <p:spPr>
          <a:xfrm>
            <a:off x="7304433" y="2236379"/>
            <a:ext cx="1293677" cy="1220656"/>
          </a:xfrm>
          <a:prstGeom prst="roundRect">
            <a:avLst>
              <a:gd name="adj" fmla="val 4046"/>
            </a:avLst>
          </a:prstGeom>
          <a:noFill/>
          <a:ln w="57150">
            <a:solidFill>
              <a:schemeClr val="accent3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9457593-C922-4661-A4CF-91428A3F6ACF}"/>
              </a:ext>
            </a:extLst>
          </p:cNvPr>
          <p:cNvSpPr/>
          <p:nvPr/>
        </p:nvSpPr>
        <p:spPr>
          <a:xfrm>
            <a:off x="4162018" y="1115481"/>
            <a:ext cx="2112328" cy="1190994"/>
          </a:xfrm>
          <a:prstGeom prst="roundRect">
            <a:avLst>
              <a:gd name="adj" fmla="val 4046"/>
            </a:avLst>
          </a:prstGeom>
          <a:noFill/>
          <a:ln w="57150">
            <a:solidFill>
              <a:schemeClr val="accent3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82A29CB-DBA7-4315-9A35-FBD498973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787984"/>
              </p:ext>
            </p:extLst>
          </p:nvPr>
        </p:nvGraphicFramePr>
        <p:xfrm>
          <a:off x="278070" y="3579970"/>
          <a:ext cx="11647230" cy="308165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1647230">
                  <a:extLst>
                    <a:ext uri="{9D8B030D-6E8A-4147-A177-3AD203B41FA5}">
                      <a16:colId xmlns:a16="http://schemas.microsoft.com/office/drawing/2014/main" val="403473672"/>
                    </a:ext>
                  </a:extLst>
                </a:gridCol>
              </a:tblGrid>
              <a:tr h="26315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D" sz="16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Suggestion Actions</a:t>
                      </a:r>
                    </a:p>
                  </a:txBody>
                  <a:tcPr marL="85893" marR="85893" marT="0" marB="0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9152215"/>
                  </a:ext>
                </a:extLst>
              </a:tr>
              <a:tr h="1432816">
                <a:tc>
                  <a:txBody>
                    <a:bodyPr/>
                    <a:lstStyle/>
                    <a:p>
                      <a:pPr marL="457200"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en-ID" sz="1400" b="0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80010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Adanya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sistem</a:t>
                      </a:r>
                      <a:r>
                        <a:rPr lang="en-ID" sz="14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prediksi</a:t>
                      </a:r>
                      <a:r>
                        <a:rPr lang="en-ID" sz="14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ukuran</a:t>
                      </a:r>
                      <a:r>
                        <a:rPr lang="en-ID" sz="14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pakaian</a:t>
                      </a:r>
                      <a:r>
                        <a:rPr lang="en-ID" sz="14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yang </a:t>
                      </a:r>
                      <a:r>
                        <a:rPr lang="en-ID" sz="14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tepat</a:t>
                      </a:r>
                      <a:r>
                        <a:rPr lang="en-ID" sz="14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berdasarkan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referensi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yang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diajukan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penyewa</a:t>
                      </a:r>
                      <a:endParaRPr lang="en-ID" sz="1400" b="0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80010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Adanya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sistem</a:t>
                      </a:r>
                      <a:r>
                        <a:rPr lang="en-ID" sz="14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rekomendasi</a:t>
                      </a:r>
                      <a:r>
                        <a:rPr lang="en-ID" sz="14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item </a:t>
                      </a:r>
                      <a:r>
                        <a:rPr lang="en-ID" sz="14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beserta</a:t>
                      </a:r>
                      <a:r>
                        <a:rPr lang="en-ID" sz="14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ukuran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berdasarkan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referensi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yang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diajukan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penyewa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  <a:p>
                      <a:pPr marL="80010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Penyewa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diarahkan</a:t>
                      </a:r>
                      <a:r>
                        <a:rPr lang="en-ID" sz="14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untuk</a:t>
                      </a:r>
                      <a:r>
                        <a:rPr lang="en-ID" sz="14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membaca</a:t>
                      </a:r>
                      <a:r>
                        <a:rPr lang="en-ID" sz="14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review </a:t>
                      </a:r>
                      <a:r>
                        <a:rPr lang="en-ID" sz="14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sebelumnya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untuk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dapat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menghindari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menyewa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item yang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tidak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cocok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 </a:t>
                      </a:r>
                    </a:p>
                    <a:p>
                      <a:pPr marL="80010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Untuk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item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baru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Jika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memungkinkan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penyewa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dapat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diarahkan</a:t>
                      </a:r>
                      <a:r>
                        <a:rPr lang="en-ID" sz="14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untuk</a:t>
                      </a:r>
                      <a:r>
                        <a:rPr lang="en-ID" sz="14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dikirim</a:t>
                      </a:r>
                      <a:r>
                        <a:rPr lang="en-ID" sz="14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2-3 </a:t>
                      </a:r>
                      <a:r>
                        <a:rPr lang="en-ID" sz="14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ukuran</a:t>
                      </a:r>
                      <a:r>
                        <a:rPr lang="en-ID" sz="14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yang </a:t>
                      </a:r>
                      <a:r>
                        <a:rPr lang="en-ID" sz="1400" b="1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berbeda</a:t>
                      </a:r>
                      <a:r>
                        <a:rPr lang="en-ID" sz="1400" b="1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untuk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menghindari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return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karena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tidak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cocok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400" b="0" i="0" dirty="0" err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ukuran</a:t>
                      </a:r>
                      <a:r>
                        <a:rPr lang="en-ID" sz="1400" b="0" i="0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  <a:endParaRPr lang="en-ID" sz="1400" b="0" i="0" dirty="0">
                        <a:solidFill>
                          <a:sysClr val="windowText" lastClr="000000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  <a:p>
                      <a:pPr marL="457200" indent="0" algn="l">
                        <a:lnSpc>
                          <a:spcPct val="15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ID" sz="1200" b="1" i="0" dirty="0" err="1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catatan</a:t>
                      </a:r>
                      <a:r>
                        <a:rPr lang="en-ID" sz="1200" b="1" i="0" dirty="0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: </a:t>
                      </a:r>
                      <a:r>
                        <a:rPr lang="en-ID" sz="1200" b="1" i="0" dirty="0" err="1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Setiap</a:t>
                      </a:r>
                      <a:r>
                        <a:rPr lang="en-ID" sz="1200" b="1" i="0" dirty="0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200" b="1" i="0" dirty="0" err="1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pakaian</a:t>
                      </a:r>
                      <a:r>
                        <a:rPr lang="en-ID" sz="1200" b="1" i="0" dirty="0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200" b="1" i="0" dirty="0" err="1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belum</a:t>
                      </a:r>
                      <a:r>
                        <a:rPr lang="en-ID" sz="1200" b="1" i="0" dirty="0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200" b="1" i="0" dirty="0" err="1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tentu</a:t>
                      </a:r>
                      <a:r>
                        <a:rPr lang="en-ID" sz="1200" b="1" i="0" dirty="0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200" b="1" i="0" dirty="0" err="1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memiliki</a:t>
                      </a:r>
                      <a:r>
                        <a:rPr lang="en-ID" sz="1200" b="1" i="0" dirty="0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200" b="1" i="0" dirty="0" err="1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standar</a:t>
                      </a:r>
                      <a:r>
                        <a:rPr lang="en-ID" sz="1200" b="1" i="0" dirty="0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200" b="1" i="0" dirty="0" err="1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ukuran</a:t>
                      </a:r>
                      <a:r>
                        <a:rPr lang="en-ID" sz="1200" b="1" i="0" dirty="0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yang </a:t>
                      </a:r>
                      <a:r>
                        <a:rPr lang="en-ID" sz="1200" b="1" i="0" dirty="0" err="1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sama</a:t>
                      </a:r>
                      <a:r>
                        <a:rPr lang="en-ID" sz="1200" b="1" i="0" dirty="0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en-ID" sz="1200" b="1" i="0" dirty="0" err="1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sehingga</a:t>
                      </a:r>
                      <a:r>
                        <a:rPr lang="en-ID" sz="1200" b="1" i="0" dirty="0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200" b="1" i="0" dirty="0" err="1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dengan</a:t>
                      </a:r>
                      <a:r>
                        <a:rPr lang="en-ID" sz="1200" b="1" i="0" dirty="0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200" b="1" i="0" dirty="0" err="1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ukuran</a:t>
                      </a:r>
                      <a:r>
                        <a:rPr lang="en-ID" sz="1200" b="1" i="0" dirty="0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yang </a:t>
                      </a:r>
                      <a:r>
                        <a:rPr lang="en-ID" sz="1200" b="1" i="0" dirty="0" err="1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sama</a:t>
                      </a:r>
                      <a:r>
                        <a:rPr lang="en-ID" sz="1200" b="1" i="0" dirty="0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200" b="1" i="0" dirty="0" err="1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namun</a:t>
                      </a:r>
                      <a:r>
                        <a:rPr lang="en-ID" sz="1200" b="1" i="0" dirty="0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dg </a:t>
                      </a:r>
                      <a:r>
                        <a:rPr lang="en-ID" sz="1200" b="1" i="0" dirty="0" err="1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tipe</a:t>
                      </a:r>
                      <a:r>
                        <a:rPr lang="en-ID" sz="1200" b="1" i="0" dirty="0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200" b="1" i="0" dirty="0" err="1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pakaian</a:t>
                      </a:r>
                      <a:r>
                        <a:rPr lang="en-ID" sz="1200" b="1" i="0" dirty="0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200" b="1" i="0" dirty="0" err="1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berbeda</a:t>
                      </a:r>
                      <a:r>
                        <a:rPr lang="en-ID" sz="1200" b="1" i="0" dirty="0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200" b="1" i="0" dirty="0" err="1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bisa</a:t>
                      </a:r>
                      <a:r>
                        <a:rPr lang="en-ID" sz="1200" b="1" i="0" dirty="0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200" b="1" i="0" dirty="0" err="1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jadi</a:t>
                      </a:r>
                      <a:r>
                        <a:rPr lang="en-ID" sz="1200" b="1" i="0" dirty="0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200" b="1" i="0" dirty="0" err="1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menghasilkan</a:t>
                      </a:r>
                      <a:r>
                        <a:rPr lang="en-ID" sz="1200" b="1" i="0" dirty="0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</a:t>
                      </a:r>
                      <a:r>
                        <a:rPr lang="en-ID" sz="1200" b="1" i="0" dirty="0" err="1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kecocokan</a:t>
                      </a:r>
                      <a:r>
                        <a:rPr lang="en-ID" sz="1200" b="1" i="0" dirty="0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 yang </a:t>
                      </a:r>
                      <a:r>
                        <a:rPr lang="en-ID" sz="1200" b="1" i="0" dirty="0" err="1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berbeda</a:t>
                      </a:r>
                      <a:r>
                        <a:rPr lang="en-ID" sz="1200" b="1" i="0" dirty="0">
                          <a:solidFill>
                            <a:sysClr val="windowText" lastClr="000000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.</a:t>
                      </a:r>
                    </a:p>
                    <a:p>
                      <a:pPr marL="800100" indent="-342900" algn="l">
                        <a:lnSpc>
                          <a:spcPct val="150000"/>
                        </a:lnSpc>
                        <a:spcAft>
                          <a:spcPts val="0"/>
                        </a:spcAft>
                        <a:buAutoNum type="arabicPeriod"/>
                      </a:pPr>
                      <a:endParaRPr lang="en-ID" sz="1400" b="0" i="0" dirty="0"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6297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675190"/>
      </p:ext>
    </p:extLst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6F90444-4DF5-4566-AC9E-5BFF9B6C90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272" b="47118"/>
          <a:stretch/>
        </p:blipFill>
        <p:spPr>
          <a:xfrm>
            <a:off x="-2117" y="518584"/>
            <a:ext cx="12194117" cy="5746749"/>
          </a:xfrm>
        </p:spPr>
      </p:pic>
      <p:sp>
        <p:nvSpPr>
          <p:cNvPr id="2" name="Rectangle 1"/>
          <p:cNvSpPr/>
          <p:nvPr/>
        </p:nvSpPr>
        <p:spPr>
          <a:xfrm>
            <a:off x="3709597" y="3771186"/>
            <a:ext cx="4796051" cy="30868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4202904" y="4365874"/>
            <a:ext cx="3825648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nb-NO" sz="2800" dirty="0">
                <a:solidFill>
                  <a:srgbClr val="FFFFFF"/>
                </a:solidFill>
                <a:latin typeface="Open Sans"/>
                <a:cs typeface="Open Sans"/>
              </a:rPr>
              <a:t>RECOMMENDATION</a:t>
            </a:r>
          </a:p>
          <a:p>
            <a:pPr algn="ctr"/>
            <a:r>
              <a:rPr lang="nb-NO" sz="3200" b="1" dirty="0">
                <a:solidFill>
                  <a:srgbClr val="FFFFFF"/>
                </a:solidFill>
                <a:latin typeface="Open Sans"/>
                <a:cs typeface="Open Sans"/>
              </a:rPr>
              <a:t>DEVELOPMENT</a:t>
            </a:r>
          </a:p>
          <a:p>
            <a:pPr algn="ctr"/>
            <a:endParaRPr lang="nb-NO" sz="3600" b="1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  <p:sp>
        <p:nvSpPr>
          <p:cNvPr id="8" name="Text Placeholder 11"/>
          <p:cNvSpPr txBox="1">
            <a:spLocks/>
          </p:cNvSpPr>
          <p:nvPr/>
        </p:nvSpPr>
        <p:spPr>
          <a:xfrm>
            <a:off x="567695" y="6277586"/>
            <a:ext cx="11060280" cy="4408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1714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6286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0858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800"/>
              </a:spcBef>
              <a:buNone/>
            </a:pPr>
            <a:r>
              <a:rPr lang="en-AU" sz="1067" dirty="0">
                <a:solidFill>
                  <a:srgbClr val="FFFFFF"/>
                </a:solidFill>
                <a:latin typeface="Open Sans"/>
                <a:cs typeface="Open Sans"/>
              </a:rPr>
              <a:t>NADIA NINGTIAS / JCDS07</a:t>
            </a:r>
          </a:p>
        </p:txBody>
      </p:sp>
    </p:spTree>
    <p:extLst>
      <p:ext uri="{BB962C8B-B14F-4D97-AF65-F5344CB8AC3E}">
        <p14:creationId xmlns:p14="http://schemas.microsoft.com/office/powerpoint/2010/main" val="37056134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E59D26E-5C0D-4F2E-A283-FA8738041233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/>
          <a:srcRect t="8087" b="8087"/>
          <a:stretch>
            <a:fillRect/>
          </a:stretch>
        </p:blipFill>
        <p:spPr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44638509"/>
      </p:ext>
    </p:extLst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DA5D28F-6904-437F-94A0-ECCF0ABB99BC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/>
          <a:srcRect t="8087" b="8087"/>
          <a:stretch>
            <a:fillRect/>
          </a:stretch>
        </p:blipFill>
        <p:spPr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718812"/>
      </p:ext>
    </p:extLst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D38E71-B0BF-4A3E-98E2-0FE53351AA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8E03AB-8096-4C31-8DAE-84A83E0EBDF0}"/>
              </a:ext>
            </a:extLst>
          </p:cNvPr>
          <p:cNvPicPr/>
          <p:nvPr/>
        </p:nvPicPr>
        <p:blipFill rotWithShape="1">
          <a:blip r:embed="rId2"/>
          <a:srcRect b="5634"/>
          <a:stretch/>
        </p:blipFill>
        <p:spPr>
          <a:xfrm>
            <a:off x="680501" y="518584"/>
            <a:ext cx="10830998" cy="574674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72280641"/>
      </p:ext>
    </p:extLst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38C2509-D837-447D-A95A-EA71129469D8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/>
          <a:srcRect t="8087" b="808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80742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70470" y="1205037"/>
            <a:ext cx="11383245" cy="710387"/>
          </a:xfrm>
        </p:spPr>
        <p:txBody>
          <a:bodyPr>
            <a:normAutofit/>
          </a:bodyPr>
          <a:lstStyle/>
          <a:p>
            <a:r>
              <a:rPr lang="en-US" sz="1000" dirty="0"/>
              <a:t>Rent the Runway </a:t>
            </a:r>
            <a:r>
              <a:rPr lang="en-US" sz="1000" dirty="0" err="1"/>
              <a:t>adalah</a:t>
            </a:r>
            <a:r>
              <a:rPr lang="en-US" sz="1000" dirty="0"/>
              <a:t> </a:t>
            </a:r>
            <a:r>
              <a:rPr lang="en-US" sz="1000" dirty="0" err="1"/>
              <a:t>layanan</a:t>
            </a:r>
            <a:r>
              <a:rPr lang="en-US" sz="1000" dirty="0"/>
              <a:t> online yang </a:t>
            </a:r>
            <a:r>
              <a:rPr lang="en-US" sz="1000" dirty="0" err="1"/>
              <a:t>menyediakan</a:t>
            </a:r>
            <a:r>
              <a:rPr lang="en-US" sz="1000" dirty="0"/>
              <a:t> </a:t>
            </a:r>
            <a:r>
              <a:rPr lang="en-US" sz="1000" dirty="0" err="1"/>
              <a:t>pakaian</a:t>
            </a:r>
            <a:r>
              <a:rPr lang="en-US" sz="1000" dirty="0"/>
              <a:t> </a:t>
            </a:r>
            <a:r>
              <a:rPr lang="en-US" sz="1000" dirty="0" err="1"/>
              <a:t>desainer</a:t>
            </a:r>
            <a:r>
              <a:rPr lang="en-US" sz="1000" dirty="0"/>
              <a:t> dan </a:t>
            </a:r>
            <a:r>
              <a:rPr lang="en-US" sz="1000" dirty="0" err="1"/>
              <a:t>penyewaan</a:t>
            </a:r>
            <a:r>
              <a:rPr lang="en-US" sz="1000" dirty="0"/>
              <a:t> </a:t>
            </a:r>
            <a:r>
              <a:rPr lang="en-US" sz="1000" dirty="0" err="1"/>
              <a:t>aksesoris</a:t>
            </a:r>
            <a:r>
              <a:rPr lang="en-US" sz="1000" dirty="0"/>
              <a:t>. </a:t>
            </a:r>
            <a:r>
              <a:rPr lang="en-US" sz="1000" dirty="0" err="1"/>
              <a:t>Awalnya</a:t>
            </a:r>
            <a:r>
              <a:rPr lang="en-US" sz="1000" dirty="0"/>
              <a:t> </a:t>
            </a:r>
            <a:r>
              <a:rPr lang="en-US" sz="1000" dirty="0" err="1"/>
              <a:t>merupakan</a:t>
            </a:r>
            <a:r>
              <a:rPr lang="en-US" sz="1000" dirty="0"/>
              <a:t> </a:t>
            </a:r>
            <a:r>
              <a:rPr lang="en-US" sz="1000" dirty="0" err="1"/>
              <a:t>murni</a:t>
            </a:r>
            <a:r>
              <a:rPr lang="en-US" sz="1000" dirty="0"/>
              <a:t> </a:t>
            </a:r>
            <a:r>
              <a:rPr lang="en-US" sz="1000" dirty="0" err="1"/>
              <a:t>perusahaan</a:t>
            </a:r>
            <a:r>
              <a:rPr lang="en-US" sz="1000" dirty="0"/>
              <a:t> e-commerce, </a:t>
            </a:r>
            <a:r>
              <a:rPr lang="en-US" sz="1000" dirty="0" err="1"/>
              <a:t>kemudian</a:t>
            </a:r>
            <a:r>
              <a:rPr lang="en-US" sz="1000" dirty="0"/>
              <a:t> </a:t>
            </a:r>
            <a:r>
              <a:rPr lang="en-US" sz="1000" dirty="0" err="1"/>
              <a:t>membuka</a:t>
            </a:r>
            <a:r>
              <a:rPr lang="en-US" sz="1000" dirty="0"/>
              <a:t> </a:t>
            </a:r>
            <a:r>
              <a:rPr lang="en-US" sz="1000" dirty="0" err="1"/>
              <a:t>lokasi</a:t>
            </a:r>
            <a:r>
              <a:rPr lang="en-US" sz="1000" dirty="0"/>
              <a:t> </a:t>
            </a:r>
            <a:r>
              <a:rPr lang="en-US" sz="1000" dirty="0" err="1"/>
              <a:t>ritel</a:t>
            </a:r>
            <a:r>
              <a:rPr lang="en-US" sz="1000" dirty="0"/>
              <a:t> di New York City, Chicago, Washington, DC dan Las Vegas. Rent the Runway </a:t>
            </a:r>
            <a:r>
              <a:rPr lang="en-US" sz="1000" dirty="0" err="1"/>
              <a:t>saat</a:t>
            </a:r>
            <a:r>
              <a:rPr lang="en-US" sz="1000" dirty="0"/>
              <a:t> </a:t>
            </a:r>
            <a:r>
              <a:rPr lang="en-US" sz="1000" dirty="0" err="1"/>
              <a:t>ini</a:t>
            </a:r>
            <a:r>
              <a:rPr lang="en-US" sz="1000" dirty="0"/>
              <a:t> </a:t>
            </a:r>
            <a:r>
              <a:rPr lang="en-US" sz="1000" dirty="0" err="1"/>
              <a:t>menawarkan</a:t>
            </a:r>
            <a:r>
              <a:rPr lang="en-US" sz="1000" dirty="0"/>
              <a:t> </a:t>
            </a:r>
            <a:r>
              <a:rPr lang="en-US" sz="1000" dirty="0" err="1"/>
              <a:t>lebih</a:t>
            </a:r>
            <a:r>
              <a:rPr lang="en-US" sz="1000" dirty="0"/>
              <a:t> </a:t>
            </a:r>
            <a:r>
              <a:rPr lang="en-US" sz="1000" dirty="0" err="1"/>
              <a:t>dari</a:t>
            </a:r>
            <a:r>
              <a:rPr lang="en-US" sz="1000" dirty="0"/>
              <a:t> </a:t>
            </a:r>
            <a:r>
              <a:rPr lang="en-US" sz="1000" dirty="0" err="1"/>
              <a:t>ribuan</a:t>
            </a:r>
            <a:r>
              <a:rPr lang="en-US" sz="1000" dirty="0"/>
              <a:t> </a:t>
            </a:r>
            <a:r>
              <a:rPr lang="en-US" sz="1000" dirty="0" err="1"/>
              <a:t>pakaian</a:t>
            </a:r>
            <a:r>
              <a:rPr lang="en-US" sz="1000" dirty="0"/>
              <a:t> dan </a:t>
            </a:r>
            <a:r>
              <a:rPr lang="en-US" sz="1000" dirty="0" err="1"/>
              <a:t>aksesoris</a:t>
            </a:r>
            <a:r>
              <a:rPr lang="en-US" sz="1000" dirty="0"/>
              <a:t> </a:t>
            </a:r>
            <a:r>
              <a:rPr lang="en-US" sz="1000" dirty="0" err="1"/>
              <a:t>dari</a:t>
            </a:r>
            <a:r>
              <a:rPr lang="en-US" sz="1000" dirty="0"/>
              <a:t> </a:t>
            </a:r>
            <a:r>
              <a:rPr lang="en-US" sz="1000" dirty="0" err="1"/>
              <a:t>lebih</a:t>
            </a:r>
            <a:r>
              <a:rPr lang="en-US" sz="1000" dirty="0"/>
              <a:t> </a:t>
            </a:r>
            <a:r>
              <a:rPr lang="en-US" sz="1000" dirty="0" err="1"/>
              <a:t>dari</a:t>
            </a:r>
            <a:r>
              <a:rPr lang="en-US" sz="1000" dirty="0"/>
              <a:t> </a:t>
            </a:r>
            <a:r>
              <a:rPr lang="en-US" sz="1000" dirty="0" err="1"/>
              <a:t>ratusan</a:t>
            </a:r>
            <a:r>
              <a:rPr lang="en-US" sz="1000" dirty="0"/>
              <a:t> </a:t>
            </a:r>
            <a:r>
              <a:rPr lang="en-US" sz="1000" dirty="0" err="1"/>
              <a:t>mitra</a:t>
            </a:r>
            <a:r>
              <a:rPr lang="en-US" sz="1000" dirty="0"/>
              <a:t> </a:t>
            </a:r>
            <a:r>
              <a:rPr lang="en-US" sz="1000" dirty="0" err="1"/>
              <a:t>desainer</a:t>
            </a:r>
            <a:r>
              <a:rPr lang="en-US" sz="1000" dirty="0"/>
              <a:t>, </a:t>
            </a:r>
            <a:r>
              <a:rPr lang="en-US" sz="1000" dirty="0" err="1"/>
              <a:t>termasuk</a:t>
            </a:r>
            <a:r>
              <a:rPr lang="en-US" sz="1000" dirty="0"/>
              <a:t> </a:t>
            </a:r>
            <a:r>
              <a:rPr lang="en-US" sz="1000" dirty="0" err="1"/>
              <a:t>Badgley</a:t>
            </a:r>
            <a:r>
              <a:rPr lang="en-US" sz="1000" dirty="0"/>
              <a:t> </a:t>
            </a:r>
            <a:r>
              <a:rPr lang="en-US" sz="1000" dirty="0" err="1"/>
              <a:t>Mischka</a:t>
            </a:r>
            <a:r>
              <a:rPr lang="en-US" sz="1000" dirty="0"/>
              <a:t>, Vera Wang, Alexis </a:t>
            </a:r>
            <a:r>
              <a:rPr lang="en-US" sz="1000" dirty="0" err="1"/>
              <a:t>Bittar</a:t>
            </a:r>
            <a:r>
              <a:rPr lang="en-US" sz="1000" dirty="0"/>
              <a:t>, dan Calvin Klein.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2674" y="623924"/>
            <a:ext cx="6760655" cy="566757"/>
          </a:xfrm>
        </p:spPr>
        <p:txBody>
          <a:bodyPr/>
          <a:lstStyle/>
          <a:p>
            <a:r>
              <a:rPr lang="en-US" b="1" dirty="0"/>
              <a:t>RENT THE RUNWAY </a:t>
            </a:r>
            <a:r>
              <a:rPr lang="en-US" dirty="0"/>
              <a:t>WEBSITE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855112" y="3966276"/>
            <a:ext cx="1998603" cy="2263457"/>
            <a:chOff x="7391334" y="2974708"/>
            <a:chExt cx="1498952" cy="1697593"/>
          </a:xfrm>
        </p:grpSpPr>
        <p:sp>
          <p:nvSpPr>
            <p:cNvPr id="26" name="Shape 377"/>
            <p:cNvSpPr/>
            <p:nvPr/>
          </p:nvSpPr>
          <p:spPr>
            <a:xfrm>
              <a:off x="7422581" y="3543146"/>
              <a:ext cx="1467705" cy="1129155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r>
                <a:rPr lang="en-US" sz="1400" b="1" dirty="0">
                  <a:latin typeface="Open Sans"/>
                  <a:ea typeface="Open Sans"/>
                  <a:cs typeface="Open Sans"/>
                  <a:sym typeface="Open Sans"/>
                </a:rPr>
                <a:t>MEMBUKA RITEL</a:t>
              </a:r>
            </a:p>
            <a:p>
              <a:r>
                <a:rPr lang="en-US" sz="1400" b="1" dirty="0">
                  <a:latin typeface="Open Sans"/>
                  <a:ea typeface="Open Sans"/>
                  <a:cs typeface="Open Sans"/>
                  <a:sym typeface="Open Sans"/>
                </a:rPr>
                <a:t>DI SEJUMLAH KOTA BESAR DI AMERIKA</a:t>
              </a:r>
              <a:endParaRPr lang="en-US" sz="1400"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>
                <a:spcBef>
                  <a:spcPts val="51"/>
                </a:spcBef>
                <a:defRPr sz="1800"/>
              </a:pPr>
              <a:r>
                <a:rPr lang="en-US" sz="1050" dirty="0" err="1"/>
                <a:t>Awalnya</a:t>
              </a:r>
              <a:r>
                <a:rPr lang="en-US" sz="1050" dirty="0"/>
                <a:t> </a:t>
              </a:r>
              <a:r>
                <a:rPr lang="en-US" sz="1050" dirty="0" err="1"/>
                <a:t>merupakan</a:t>
              </a:r>
              <a:r>
                <a:rPr lang="en-US" sz="1050" dirty="0"/>
                <a:t> </a:t>
              </a:r>
              <a:r>
                <a:rPr lang="en-US" sz="1050" dirty="0" err="1"/>
                <a:t>murni</a:t>
              </a:r>
              <a:r>
                <a:rPr lang="en-US" sz="1050" dirty="0"/>
                <a:t> </a:t>
              </a:r>
              <a:r>
                <a:rPr lang="en-US" sz="1050" dirty="0" err="1"/>
                <a:t>perusahaan</a:t>
              </a:r>
              <a:r>
                <a:rPr lang="en-US" sz="1050" dirty="0"/>
                <a:t> e-commerce, </a:t>
              </a:r>
              <a:r>
                <a:rPr lang="en-US" sz="1050" dirty="0" err="1"/>
                <a:t>kemudian</a:t>
              </a:r>
              <a:r>
                <a:rPr lang="en-US" sz="1050" dirty="0"/>
                <a:t> </a:t>
              </a:r>
              <a:r>
                <a:rPr lang="en-US" sz="1050" dirty="0" err="1"/>
                <a:t>membuka</a:t>
              </a:r>
              <a:r>
                <a:rPr lang="en-US" sz="1050" dirty="0"/>
                <a:t> </a:t>
              </a:r>
              <a:r>
                <a:rPr lang="en-US" sz="1050" dirty="0" err="1"/>
                <a:t>lokasi</a:t>
              </a:r>
              <a:r>
                <a:rPr lang="en-US" sz="1050" dirty="0"/>
                <a:t> </a:t>
              </a:r>
              <a:r>
                <a:rPr lang="en-US" sz="1050" dirty="0" err="1"/>
                <a:t>ritel</a:t>
              </a:r>
              <a:r>
                <a:rPr lang="en-US" sz="1050" dirty="0"/>
                <a:t> di New York City, Chicago, Washington, DC dan Las Vegas.</a:t>
              </a:r>
              <a:endParaRPr sz="105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391334" y="2974708"/>
              <a:ext cx="497856" cy="497856"/>
              <a:chOff x="10031183" y="5922112"/>
              <a:chExt cx="340040" cy="340040"/>
            </a:xfrm>
            <a:solidFill>
              <a:schemeClr val="tx1"/>
            </a:solidFill>
          </p:grpSpPr>
          <p:sp>
            <p:nvSpPr>
              <p:cNvPr id="28" name="Freeform 897"/>
              <p:cNvSpPr>
                <a:spLocks noEditPoints="1"/>
              </p:cNvSpPr>
              <p:nvPr/>
            </p:nvSpPr>
            <p:spPr bwMode="auto">
              <a:xfrm>
                <a:off x="10031183" y="5922112"/>
                <a:ext cx="340040" cy="340040"/>
              </a:xfrm>
              <a:custGeom>
                <a:avLst/>
                <a:gdLst>
                  <a:gd name="T0" fmla="*/ 64 w 128"/>
                  <a:gd name="T1" fmla="*/ 0 h 128"/>
                  <a:gd name="T2" fmla="*/ 0 w 128"/>
                  <a:gd name="T3" fmla="*/ 64 h 128"/>
                  <a:gd name="T4" fmla="*/ 64 w 128"/>
                  <a:gd name="T5" fmla="*/ 128 h 128"/>
                  <a:gd name="T6" fmla="*/ 128 w 128"/>
                  <a:gd name="T7" fmla="*/ 64 h 128"/>
                  <a:gd name="T8" fmla="*/ 64 w 128"/>
                  <a:gd name="T9" fmla="*/ 0 h 128"/>
                  <a:gd name="T10" fmla="*/ 64 w 128"/>
                  <a:gd name="T11" fmla="*/ 118 h 128"/>
                  <a:gd name="T12" fmla="*/ 10 w 128"/>
                  <a:gd name="T13" fmla="*/ 64 h 128"/>
                  <a:gd name="T14" fmla="*/ 64 w 128"/>
                  <a:gd name="T15" fmla="*/ 10 h 128"/>
                  <a:gd name="T16" fmla="*/ 118 w 128"/>
                  <a:gd name="T17" fmla="*/ 64 h 128"/>
                  <a:gd name="T18" fmla="*/ 64 w 128"/>
                  <a:gd name="T19" fmla="*/ 11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128">
                    <a:moveTo>
                      <a:pt x="64" y="0"/>
                    </a:moveTo>
                    <a:cubicBezTo>
                      <a:pt x="29" y="0"/>
                      <a:pt x="0" y="29"/>
                      <a:pt x="0" y="64"/>
                    </a:cubicBezTo>
                    <a:cubicBezTo>
                      <a:pt x="0" y="99"/>
                      <a:pt x="29" y="128"/>
                      <a:pt x="64" y="128"/>
                    </a:cubicBezTo>
                    <a:cubicBezTo>
                      <a:pt x="99" y="128"/>
                      <a:pt x="128" y="99"/>
                      <a:pt x="128" y="64"/>
                    </a:cubicBezTo>
                    <a:cubicBezTo>
                      <a:pt x="128" y="29"/>
                      <a:pt x="99" y="0"/>
                      <a:pt x="64" y="0"/>
                    </a:cubicBezTo>
                    <a:close/>
                    <a:moveTo>
                      <a:pt x="64" y="118"/>
                    </a:moveTo>
                    <a:cubicBezTo>
                      <a:pt x="34" y="118"/>
                      <a:pt x="10" y="94"/>
                      <a:pt x="10" y="64"/>
                    </a:cubicBezTo>
                    <a:cubicBezTo>
                      <a:pt x="10" y="34"/>
                      <a:pt x="34" y="10"/>
                      <a:pt x="64" y="10"/>
                    </a:cubicBezTo>
                    <a:cubicBezTo>
                      <a:pt x="94" y="10"/>
                      <a:pt x="118" y="34"/>
                      <a:pt x="118" y="64"/>
                    </a:cubicBezTo>
                    <a:cubicBezTo>
                      <a:pt x="118" y="94"/>
                      <a:pt x="94" y="118"/>
                      <a:pt x="64" y="1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400"/>
              </a:p>
            </p:txBody>
          </p:sp>
          <p:sp>
            <p:nvSpPr>
              <p:cNvPr id="29" name="Freeform 898"/>
              <p:cNvSpPr>
                <a:spLocks noEditPoints="1"/>
              </p:cNvSpPr>
              <p:nvPr/>
            </p:nvSpPr>
            <p:spPr bwMode="auto">
              <a:xfrm>
                <a:off x="10118109" y="6029494"/>
                <a:ext cx="168742" cy="127834"/>
              </a:xfrm>
              <a:custGeom>
                <a:avLst/>
                <a:gdLst>
                  <a:gd name="T0" fmla="*/ 33 w 66"/>
                  <a:gd name="T1" fmla="*/ 0 h 50"/>
                  <a:gd name="T2" fmla="*/ 0 w 66"/>
                  <a:gd name="T3" fmla="*/ 50 h 50"/>
                  <a:gd name="T4" fmla="*/ 66 w 66"/>
                  <a:gd name="T5" fmla="*/ 50 h 50"/>
                  <a:gd name="T6" fmla="*/ 33 w 66"/>
                  <a:gd name="T7" fmla="*/ 0 h 50"/>
                  <a:gd name="T8" fmla="*/ 33 w 66"/>
                  <a:gd name="T9" fmla="*/ 25 h 50"/>
                  <a:gd name="T10" fmla="*/ 29 w 66"/>
                  <a:gd name="T11" fmla="*/ 29 h 50"/>
                  <a:gd name="T12" fmla="*/ 25 w 66"/>
                  <a:gd name="T13" fmla="*/ 21 h 50"/>
                  <a:gd name="T14" fmla="*/ 33 w 66"/>
                  <a:gd name="T15" fmla="*/ 8 h 50"/>
                  <a:gd name="T16" fmla="*/ 41 w 66"/>
                  <a:gd name="T17" fmla="*/ 21 h 50"/>
                  <a:gd name="T18" fmla="*/ 37 w 66"/>
                  <a:gd name="T19" fmla="*/ 21 h 50"/>
                  <a:gd name="T20" fmla="*/ 33 w 66"/>
                  <a:gd name="T21" fmla="*/ 2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50">
                    <a:moveTo>
                      <a:pt x="33" y="0"/>
                    </a:moveTo>
                    <a:lnTo>
                      <a:pt x="0" y="50"/>
                    </a:lnTo>
                    <a:lnTo>
                      <a:pt x="66" y="50"/>
                    </a:lnTo>
                    <a:lnTo>
                      <a:pt x="33" y="0"/>
                    </a:lnTo>
                    <a:close/>
                    <a:moveTo>
                      <a:pt x="33" y="25"/>
                    </a:moveTo>
                    <a:lnTo>
                      <a:pt x="29" y="29"/>
                    </a:lnTo>
                    <a:lnTo>
                      <a:pt x="25" y="21"/>
                    </a:lnTo>
                    <a:lnTo>
                      <a:pt x="33" y="8"/>
                    </a:lnTo>
                    <a:lnTo>
                      <a:pt x="41" y="21"/>
                    </a:lnTo>
                    <a:lnTo>
                      <a:pt x="37" y="21"/>
                    </a:lnTo>
                    <a:lnTo>
                      <a:pt x="33" y="2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400"/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470470" y="3954771"/>
            <a:ext cx="1972151" cy="2020907"/>
            <a:chOff x="352852" y="2966077"/>
            <a:chExt cx="1479113" cy="1515680"/>
          </a:xfrm>
        </p:grpSpPr>
        <p:grpSp>
          <p:nvGrpSpPr>
            <p:cNvPr id="31" name="Group 30"/>
            <p:cNvGrpSpPr/>
            <p:nvPr/>
          </p:nvGrpSpPr>
          <p:grpSpPr>
            <a:xfrm>
              <a:off x="1334109" y="2966077"/>
              <a:ext cx="497856" cy="497856"/>
              <a:chOff x="9586319" y="5477250"/>
              <a:chExt cx="340040" cy="340040"/>
            </a:xfrm>
            <a:solidFill>
              <a:schemeClr val="tx1"/>
            </a:solidFill>
          </p:grpSpPr>
          <p:sp>
            <p:nvSpPr>
              <p:cNvPr id="33" name="Freeform 838"/>
              <p:cNvSpPr>
                <a:spLocks noEditPoints="1"/>
              </p:cNvSpPr>
              <p:nvPr/>
            </p:nvSpPr>
            <p:spPr bwMode="auto">
              <a:xfrm>
                <a:off x="9586319" y="5477250"/>
                <a:ext cx="340040" cy="340040"/>
              </a:xfrm>
              <a:custGeom>
                <a:avLst/>
                <a:gdLst>
                  <a:gd name="T0" fmla="*/ 64 w 128"/>
                  <a:gd name="T1" fmla="*/ 0 h 128"/>
                  <a:gd name="T2" fmla="*/ 0 w 128"/>
                  <a:gd name="T3" fmla="*/ 64 h 128"/>
                  <a:gd name="T4" fmla="*/ 64 w 128"/>
                  <a:gd name="T5" fmla="*/ 128 h 128"/>
                  <a:gd name="T6" fmla="*/ 128 w 128"/>
                  <a:gd name="T7" fmla="*/ 64 h 128"/>
                  <a:gd name="T8" fmla="*/ 64 w 128"/>
                  <a:gd name="T9" fmla="*/ 0 h 128"/>
                  <a:gd name="T10" fmla="*/ 64 w 128"/>
                  <a:gd name="T11" fmla="*/ 118 h 128"/>
                  <a:gd name="T12" fmla="*/ 10 w 128"/>
                  <a:gd name="T13" fmla="*/ 64 h 128"/>
                  <a:gd name="T14" fmla="*/ 64 w 128"/>
                  <a:gd name="T15" fmla="*/ 10 h 128"/>
                  <a:gd name="T16" fmla="*/ 118 w 128"/>
                  <a:gd name="T17" fmla="*/ 64 h 128"/>
                  <a:gd name="T18" fmla="*/ 64 w 128"/>
                  <a:gd name="T19" fmla="*/ 11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128">
                    <a:moveTo>
                      <a:pt x="64" y="0"/>
                    </a:moveTo>
                    <a:cubicBezTo>
                      <a:pt x="29" y="0"/>
                      <a:pt x="0" y="29"/>
                      <a:pt x="0" y="64"/>
                    </a:cubicBezTo>
                    <a:cubicBezTo>
                      <a:pt x="0" y="99"/>
                      <a:pt x="29" y="128"/>
                      <a:pt x="64" y="128"/>
                    </a:cubicBezTo>
                    <a:cubicBezTo>
                      <a:pt x="99" y="128"/>
                      <a:pt x="128" y="99"/>
                      <a:pt x="128" y="64"/>
                    </a:cubicBezTo>
                    <a:cubicBezTo>
                      <a:pt x="128" y="29"/>
                      <a:pt x="99" y="0"/>
                      <a:pt x="64" y="0"/>
                    </a:cubicBezTo>
                    <a:close/>
                    <a:moveTo>
                      <a:pt x="64" y="118"/>
                    </a:moveTo>
                    <a:cubicBezTo>
                      <a:pt x="34" y="118"/>
                      <a:pt x="10" y="94"/>
                      <a:pt x="10" y="64"/>
                    </a:cubicBezTo>
                    <a:cubicBezTo>
                      <a:pt x="10" y="34"/>
                      <a:pt x="34" y="10"/>
                      <a:pt x="64" y="10"/>
                    </a:cubicBezTo>
                    <a:cubicBezTo>
                      <a:pt x="94" y="10"/>
                      <a:pt x="118" y="34"/>
                      <a:pt x="118" y="64"/>
                    </a:cubicBezTo>
                    <a:cubicBezTo>
                      <a:pt x="118" y="94"/>
                      <a:pt x="94" y="118"/>
                      <a:pt x="64" y="1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400"/>
              </a:p>
            </p:txBody>
          </p:sp>
          <p:sp>
            <p:nvSpPr>
              <p:cNvPr id="34" name="Freeform 839"/>
              <p:cNvSpPr>
                <a:spLocks noEditPoints="1"/>
              </p:cNvSpPr>
              <p:nvPr/>
            </p:nvSpPr>
            <p:spPr bwMode="auto">
              <a:xfrm>
                <a:off x="9670689" y="5582072"/>
                <a:ext cx="171298" cy="127834"/>
              </a:xfrm>
              <a:custGeom>
                <a:avLst/>
                <a:gdLst>
                  <a:gd name="T0" fmla="*/ 67 w 67"/>
                  <a:gd name="T1" fmla="*/ 25 h 50"/>
                  <a:gd name="T2" fmla="*/ 43 w 67"/>
                  <a:gd name="T3" fmla="*/ 0 h 50"/>
                  <a:gd name="T4" fmla="*/ 33 w 67"/>
                  <a:gd name="T5" fmla="*/ 11 h 50"/>
                  <a:gd name="T6" fmla="*/ 24 w 67"/>
                  <a:gd name="T7" fmla="*/ 0 h 50"/>
                  <a:gd name="T8" fmla="*/ 0 w 67"/>
                  <a:gd name="T9" fmla="*/ 25 h 50"/>
                  <a:gd name="T10" fmla="*/ 24 w 67"/>
                  <a:gd name="T11" fmla="*/ 50 h 50"/>
                  <a:gd name="T12" fmla="*/ 33 w 67"/>
                  <a:gd name="T13" fmla="*/ 40 h 50"/>
                  <a:gd name="T14" fmla="*/ 43 w 67"/>
                  <a:gd name="T15" fmla="*/ 50 h 50"/>
                  <a:gd name="T16" fmla="*/ 67 w 67"/>
                  <a:gd name="T17" fmla="*/ 25 h 50"/>
                  <a:gd name="T18" fmla="*/ 37 w 67"/>
                  <a:gd name="T19" fmla="*/ 14 h 50"/>
                  <a:gd name="T20" fmla="*/ 43 w 67"/>
                  <a:gd name="T21" fmla="*/ 7 h 50"/>
                  <a:gd name="T22" fmla="*/ 60 w 67"/>
                  <a:gd name="T23" fmla="*/ 25 h 50"/>
                  <a:gd name="T24" fmla="*/ 43 w 67"/>
                  <a:gd name="T25" fmla="*/ 44 h 50"/>
                  <a:gd name="T26" fmla="*/ 37 w 67"/>
                  <a:gd name="T27" fmla="*/ 37 h 50"/>
                  <a:gd name="T28" fmla="*/ 47 w 67"/>
                  <a:gd name="T29" fmla="*/ 25 h 50"/>
                  <a:gd name="T30" fmla="*/ 37 w 67"/>
                  <a:gd name="T31" fmla="*/ 1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7" h="50">
                    <a:moveTo>
                      <a:pt x="67" y="25"/>
                    </a:moveTo>
                    <a:lnTo>
                      <a:pt x="43" y="0"/>
                    </a:lnTo>
                    <a:lnTo>
                      <a:pt x="33" y="11"/>
                    </a:lnTo>
                    <a:lnTo>
                      <a:pt x="24" y="0"/>
                    </a:lnTo>
                    <a:lnTo>
                      <a:pt x="0" y="25"/>
                    </a:lnTo>
                    <a:lnTo>
                      <a:pt x="24" y="50"/>
                    </a:lnTo>
                    <a:lnTo>
                      <a:pt x="33" y="40"/>
                    </a:lnTo>
                    <a:lnTo>
                      <a:pt x="43" y="50"/>
                    </a:lnTo>
                    <a:lnTo>
                      <a:pt x="67" y="25"/>
                    </a:lnTo>
                    <a:close/>
                    <a:moveTo>
                      <a:pt x="37" y="14"/>
                    </a:moveTo>
                    <a:lnTo>
                      <a:pt x="43" y="7"/>
                    </a:lnTo>
                    <a:lnTo>
                      <a:pt x="60" y="25"/>
                    </a:lnTo>
                    <a:lnTo>
                      <a:pt x="43" y="44"/>
                    </a:lnTo>
                    <a:lnTo>
                      <a:pt x="37" y="37"/>
                    </a:lnTo>
                    <a:lnTo>
                      <a:pt x="47" y="25"/>
                    </a:lnTo>
                    <a:lnTo>
                      <a:pt x="37" y="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 sz="2400"/>
              </a:p>
            </p:txBody>
          </p:sp>
        </p:grpSp>
        <p:sp>
          <p:nvSpPr>
            <p:cNvPr id="32" name="Shape 377"/>
            <p:cNvSpPr/>
            <p:nvPr/>
          </p:nvSpPr>
          <p:spPr>
            <a:xfrm>
              <a:off x="352852" y="3543038"/>
              <a:ext cx="1467705" cy="938719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r"/>
              <a:r>
                <a:rPr lang="en-US" sz="1400" b="1" dirty="0">
                  <a:latin typeface="Open Sans"/>
                  <a:cs typeface="Open Sans"/>
                </a:rPr>
                <a:t>SEWA PAKAIAN DAN AKSESORIS ONLINE</a:t>
              </a:r>
              <a:endParaRPr lang="en-US" sz="1400"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algn="r">
                <a:spcBef>
                  <a:spcPts val="51"/>
                </a:spcBef>
                <a:defRPr sz="1800"/>
              </a:pPr>
              <a:r>
                <a:rPr lang="en-US" sz="1050" dirty="0" err="1"/>
                <a:t>Lebih</a:t>
              </a:r>
              <a:r>
                <a:rPr lang="en-US" sz="1050" dirty="0"/>
                <a:t> </a:t>
              </a:r>
              <a:r>
                <a:rPr lang="en-US" sz="1050" dirty="0" err="1"/>
                <a:t>dari</a:t>
              </a:r>
              <a:r>
                <a:rPr lang="en-US" sz="1050" dirty="0"/>
                <a:t> </a:t>
              </a:r>
              <a:r>
                <a:rPr lang="en-US" sz="1050" dirty="0" err="1"/>
                <a:t>ribuan</a:t>
              </a:r>
              <a:r>
                <a:rPr lang="en-US" sz="1050" dirty="0"/>
                <a:t> </a:t>
              </a:r>
              <a:r>
                <a:rPr lang="en-US" sz="1050" dirty="0" err="1"/>
                <a:t>pakaian</a:t>
              </a:r>
              <a:r>
                <a:rPr lang="en-US" sz="1050" dirty="0"/>
                <a:t> dan </a:t>
              </a:r>
              <a:r>
                <a:rPr lang="en-US" sz="1050" dirty="0" err="1"/>
                <a:t>aksesoris</a:t>
              </a:r>
              <a:r>
                <a:rPr lang="en-US" sz="1050" dirty="0"/>
                <a:t> </a:t>
              </a:r>
              <a:r>
                <a:rPr lang="en-US" sz="1050" dirty="0" err="1"/>
                <a:t>dari</a:t>
              </a:r>
              <a:r>
                <a:rPr lang="en-US" sz="1050" dirty="0"/>
                <a:t> </a:t>
              </a:r>
              <a:r>
                <a:rPr lang="en-US" sz="1050" dirty="0" err="1"/>
                <a:t>lebih</a:t>
              </a:r>
              <a:r>
                <a:rPr lang="en-US" sz="1050" dirty="0"/>
                <a:t> </a:t>
              </a:r>
              <a:r>
                <a:rPr lang="en-US" sz="1050" dirty="0" err="1"/>
                <a:t>dari</a:t>
              </a:r>
              <a:r>
                <a:rPr lang="en-US" sz="1050" dirty="0"/>
                <a:t> </a:t>
              </a:r>
              <a:r>
                <a:rPr lang="en-US" sz="1050" dirty="0" err="1"/>
                <a:t>ratusan</a:t>
              </a:r>
              <a:r>
                <a:rPr lang="en-US" sz="1050" dirty="0"/>
                <a:t> </a:t>
              </a:r>
              <a:r>
                <a:rPr lang="en-US" sz="1050" dirty="0" err="1"/>
                <a:t>mitra</a:t>
              </a:r>
              <a:r>
                <a:rPr lang="en-US" sz="1050" dirty="0"/>
                <a:t> </a:t>
              </a:r>
              <a:r>
                <a:rPr lang="en-US" sz="1050" dirty="0" err="1"/>
                <a:t>desainer</a:t>
              </a:r>
              <a:r>
                <a:rPr lang="en-US" sz="1050" dirty="0"/>
                <a:t>, </a:t>
              </a:r>
              <a:r>
                <a:rPr lang="en-US" sz="1050" dirty="0" err="1"/>
                <a:t>termasuk</a:t>
              </a:r>
              <a:r>
                <a:rPr lang="en-US" sz="1050" dirty="0"/>
                <a:t> </a:t>
              </a:r>
              <a:r>
                <a:rPr lang="en-US" sz="1050" dirty="0" err="1"/>
                <a:t>Badgley</a:t>
              </a:r>
              <a:r>
                <a:rPr lang="en-US" sz="1050" dirty="0"/>
                <a:t> </a:t>
              </a:r>
              <a:r>
                <a:rPr lang="en-US" sz="1050" dirty="0" err="1"/>
                <a:t>Mischka</a:t>
              </a:r>
              <a:r>
                <a:rPr lang="en-US" sz="1050" dirty="0"/>
                <a:t>, Vera Wang, Alexis </a:t>
              </a:r>
              <a:r>
                <a:rPr lang="en-US" sz="1050" dirty="0" err="1"/>
                <a:t>Bittar</a:t>
              </a:r>
              <a:r>
                <a:rPr lang="en-US" sz="1050" dirty="0"/>
                <a:t>, dan Calvin Klein </a:t>
              </a:r>
              <a:r>
                <a:rPr lang="en-US" sz="1050" dirty="0" err="1"/>
                <a:t>tersedia</a:t>
              </a:r>
              <a:r>
                <a:rPr lang="en-US" sz="1050" dirty="0">
                  <a:latin typeface="Open Sans"/>
                  <a:ea typeface="Open Sans"/>
                  <a:cs typeface="Open Sans"/>
                  <a:sym typeface="Open Sans"/>
                </a:rPr>
                <a:t>.</a:t>
              </a:r>
              <a:endParaRPr sz="105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984F0A5-B5A9-442C-A088-4CAF5F52AF9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985" t="312" r="7777" b="-312"/>
          <a:stretch/>
        </p:blipFill>
        <p:spPr>
          <a:xfrm>
            <a:off x="2785150" y="2736547"/>
            <a:ext cx="6713521" cy="4134371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370F8C8-37DE-44E4-A46A-CBBD93BCE4F5}"/>
              </a:ext>
            </a:extLst>
          </p:cNvPr>
          <p:cNvSpPr/>
          <p:nvPr/>
        </p:nvSpPr>
        <p:spPr>
          <a:xfrm>
            <a:off x="636815" y="6506200"/>
            <a:ext cx="1757469" cy="1472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39820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23332" y="3078430"/>
            <a:ext cx="2702857" cy="1534717"/>
          </a:xfrm>
        </p:spPr>
        <p:txBody>
          <a:bodyPr>
            <a:normAutofit/>
          </a:bodyPr>
          <a:lstStyle/>
          <a:p>
            <a:r>
              <a:rPr lang="en-US" sz="2000" b="1" dirty="0"/>
              <a:t>DATA PREVIEW</a:t>
            </a:r>
          </a:p>
          <a:p>
            <a:r>
              <a:rPr lang="en-US" sz="1400" dirty="0"/>
              <a:t>Data yang </a:t>
            </a:r>
            <a:r>
              <a:rPr lang="en-US" sz="1400" dirty="0" err="1"/>
              <a:t>tersedia</a:t>
            </a:r>
            <a:r>
              <a:rPr lang="en-US" sz="1400" dirty="0"/>
              <a:t> </a:t>
            </a:r>
            <a:r>
              <a:rPr lang="en-US" sz="1400" dirty="0" err="1"/>
              <a:t>berupa</a:t>
            </a:r>
            <a:r>
              <a:rPr lang="en-US" sz="1400" dirty="0"/>
              <a:t> </a:t>
            </a:r>
            <a:r>
              <a:rPr lang="en-US" sz="1400" dirty="0" err="1"/>
              <a:t>sejumlah</a:t>
            </a:r>
            <a:r>
              <a:rPr lang="en-US" sz="1400" dirty="0"/>
              <a:t> data feedback </a:t>
            </a:r>
            <a:r>
              <a:rPr lang="en-US" sz="1400" dirty="0" err="1"/>
              <a:t>transaksi</a:t>
            </a:r>
            <a:r>
              <a:rPr lang="en-US" sz="1400" dirty="0"/>
              <a:t>. </a:t>
            </a:r>
          </a:p>
          <a:p>
            <a:endParaRPr lang="en-US" sz="1000" dirty="0"/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48F09699-9465-463F-8528-71AADF67D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39" t="17239" r="4995" b="41651"/>
          <a:stretch/>
        </p:blipFill>
        <p:spPr>
          <a:xfrm>
            <a:off x="2926976" y="874060"/>
            <a:ext cx="9265024" cy="2554941"/>
          </a:xfrm>
          <a:prstGeom prst="rect">
            <a:avLst/>
          </a:prstGeo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42AE018-A26F-44B3-89E4-A54CEFF280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35" t="-104" r="35" b="84205"/>
          <a:stretch/>
        </p:blipFill>
        <p:spPr>
          <a:xfrm>
            <a:off x="-4299" y="-6497"/>
            <a:ext cx="12196299" cy="98813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53D00F-C77F-4B9C-8519-57E16546B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31" t="37642" r="7243" b="12334"/>
          <a:stretch/>
        </p:blipFill>
        <p:spPr>
          <a:xfrm>
            <a:off x="3348317" y="3407368"/>
            <a:ext cx="8390965" cy="3374913"/>
          </a:xfrm>
          <a:prstGeom prst="rect">
            <a:avLst/>
          </a:prstGeom>
          <a:ln w="57150">
            <a:noFill/>
          </a:ln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8DE6091-EA30-435F-837F-DA84C55988C0}"/>
              </a:ext>
            </a:extLst>
          </p:cNvPr>
          <p:cNvSpPr txBox="1">
            <a:spLocks/>
          </p:cNvSpPr>
          <p:nvPr/>
        </p:nvSpPr>
        <p:spPr>
          <a:xfrm>
            <a:off x="423333" y="1199300"/>
            <a:ext cx="2702857" cy="16614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609585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609585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933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219170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933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828754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933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438339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933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SUMBER DATA</a:t>
            </a:r>
            <a:endParaRPr lang="en-US" sz="1600" b="1" dirty="0"/>
          </a:p>
          <a:p>
            <a:r>
              <a:rPr lang="en-ID" sz="1700" u="sng" dirty="0">
                <a:hlinkClick r:id="rId4"/>
              </a:rPr>
              <a:t>https://www.kaggle.com/rmisra/clothing-fit-dataset-for-size-recommendation</a:t>
            </a:r>
            <a:endParaRPr lang="en-ID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81E41-0084-495D-9CFC-271640A87150}"/>
              </a:ext>
            </a:extLst>
          </p:cNvPr>
          <p:cNvSpPr/>
          <p:nvPr/>
        </p:nvSpPr>
        <p:spPr>
          <a:xfrm>
            <a:off x="636815" y="6506200"/>
            <a:ext cx="1757469" cy="1472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97184F0-5E97-4309-B728-5AEB42C15B43}"/>
              </a:ext>
            </a:extLst>
          </p:cNvPr>
          <p:cNvSpPr txBox="1">
            <a:spLocks/>
          </p:cNvSpPr>
          <p:nvPr/>
        </p:nvSpPr>
        <p:spPr>
          <a:xfrm>
            <a:off x="423332" y="4674484"/>
            <a:ext cx="2702857" cy="1534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09585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609585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933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219170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933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828754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933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438339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933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JUMLAH DATA</a:t>
            </a:r>
          </a:p>
          <a:p>
            <a:r>
              <a:rPr lang="en-US" sz="1400" dirty="0"/>
              <a:t>20.027 </a:t>
            </a:r>
            <a:r>
              <a:rPr lang="en-US" sz="1400" dirty="0" err="1"/>
              <a:t>baris</a:t>
            </a:r>
            <a:endParaRPr lang="en-US" sz="14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2317451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043C781-FD2F-42CD-81EE-50412F030E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36784" r="3702" b="11431"/>
          <a:stretch/>
        </p:blipFill>
        <p:spPr>
          <a:xfrm>
            <a:off x="423598" y="0"/>
            <a:ext cx="11320728" cy="355114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1DB11AA-C8E9-41BA-99A4-4E146BB04C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3863" y="4692650"/>
            <a:ext cx="3556000" cy="1535113"/>
          </a:xfrm>
        </p:spPr>
        <p:txBody>
          <a:bodyPr numCol="2">
            <a:normAutofit/>
          </a:bodyPr>
          <a:lstStyle/>
          <a:p>
            <a:r>
              <a:rPr lang="en-US" sz="1600" b="1" dirty="0"/>
              <a:t>DATA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USER_ID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BUST_SIZE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BODY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AGE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38E418B1-576E-4E48-B9CC-0C0667BE5235}"/>
              </a:ext>
            </a:extLst>
          </p:cNvPr>
          <p:cNvSpPr txBox="1">
            <a:spLocks noGrp="1"/>
          </p:cNvSpPr>
          <p:nvPr>
            <p:ph type="body" sz="quarter" idx="18"/>
          </p:nvPr>
        </p:nvSpPr>
        <p:spPr>
          <a:xfrm>
            <a:off x="4956856" y="4692650"/>
            <a:ext cx="1652950" cy="153511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0" indent="0" algn="l" defTabSz="609585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609585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933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219170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933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828754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933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438339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933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DATA PRODUK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ITEM_ID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CATEGORY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CE917A8-BC59-45DA-9EC0-34E18DC01E0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188325" y="4692650"/>
            <a:ext cx="3556000" cy="1535113"/>
          </a:xfrm>
        </p:spPr>
        <p:txBody>
          <a:bodyPr numCol="2">
            <a:normAutofit/>
          </a:bodyPr>
          <a:lstStyle/>
          <a:p>
            <a:r>
              <a:rPr lang="en-US" sz="1600" b="1" dirty="0"/>
              <a:t>TRANSAKSI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REVIEW_DATE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REVIEW_TEXT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REVIEW_SUMMARY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RENTED FOR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162BC62-301B-4615-BA63-4BD85CA17853}"/>
              </a:ext>
            </a:extLst>
          </p:cNvPr>
          <p:cNvSpPr txBox="1">
            <a:spLocks/>
          </p:cNvSpPr>
          <p:nvPr/>
        </p:nvSpPr>
        <p:spPr>
          <a:xfrm>
            <a:off x="423597" y="3718518"/>
            <a:ext cx="11344805" cy="974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09585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609585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933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219170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933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828754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933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438339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933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DATA PREVIEW</a:t>
            </a:r>
          </a:p>
          <a:p>
            <a:r>
              <a:rPr lang="en-US" sz="1600" dirty="0"/>
              <a:t>Data di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berisi</a:t>
            </a:r>
            <a:r>
              <a:rPr lang="en-US" sz="1600" dirty="0"/>
              <a:t> 3 </a:t>
            </a:r>
            <a:r>
              <a:rPr lang="en-US" sz="1600" dirty="0" err="1"/>
              <a:t>macam</a:t>
            </a:r>
            <a:r>
              <a:rPr lang="en-US" sz="1600" dirty="0"/>
              <a:t> data </a:t>
            </a:r>
            <a:r>
              <a:rPr lang="en-US" sz="1600" dirty="0" err="1"/>
              <a:t>yaitu</a:t>
            </a:r>
            <a:r>
              <a:rPr lang="en-US" sz="1600" dirty="0"/>
              <a:t> data customer, data </a:t>
            </a:r>
            <a:r>
              <a:rPr lang="en-US" sz="1600" dirty="0" err="1"/>
              <a:t>produk</a:t>
            </a:r>
            <a:r>
              <a:rPr lang="en-US" sz="1600" dirty="0"/>
              <a:t>, dan data feedback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transaksi</a:t>
            </a:r>
            <a:endParaRPr lang="en-US" sz="1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6E6F9C-A8D3-4C46-B5BD-5F3ECE672C16}"/>
              </a:ext>
            </a:extLst>
          </p:cNvPr>
          <p:cNvSpPr/>
          <p:nvPr/>
        </p:nvSpPr>
        <p:spPr>
          <a:xfrm>
            <a:off x="636815" y="6506200"/>
            <a:ext cx="1757469" cy="1472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1993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8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D74985-67CD-4B24-A157-C82A8A6AB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95" t="27666" r="10001" b="9677"/>
          <a:stretch/>
        </p:blipFill>
        <p:spPr>
          <a:xfrm>
            <a:off x="0" y="0"/>
            <a:ext cx="12297250" cy="674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6290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PROPOSED QUESTION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133929" y="1589021"/>
            <a:ext cx="3625271" cy="629768"/>
            <a:chOff x="1600446" y="1658058"/>
            <a:chExt cx="2718953" cy="472327"/>
          </a:xfrm>
        </p:grpSpPr>
        <p:sp>
          <p:nvSpPr>
            <p:cNvPr id="13" name="Shape 342"/>
            <p:cNvSpPr/>
            <p:nvPr/>
          </p:nvSpPr>
          <p:spPr>
            <a:xfrm>
              <a:off x="3847450" y="1658436"/>
              <a:ext cx="471949" cy="47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r>
                <a:rPr lang="en-US" sz="2133" b="1" dirty="0">
                  <a:latin typeface="Open Sans"/>
                  <a:cs typeface="Open Sans"/>
                </a:rPr>
                <a:t>1</a:t>
              </a:r>
              <a:endParaRPr sz="2133" b="1" dirty="0">
                <a:latin typeface="Open Sans"/>
                <a:cs typeface="Open Sans"/>
              </a:endParaRPr>
            </a:p>
          </p:txBody>
        </p:sp>
        <p:sp>
          <p:nvSpPr>
            <p:cNvPr id="30" name="Shape 360"/>
            <p:cNvSpPr/>
            <p:nvPr/>
          </p:nvSpPr>
          <p:spPr>
            <a:xfrm>
              <a:off x="1600446" y="1658058"/>
              <a:ext cx="2121510" cy="461522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r"/>
              <a:r>
                <a:rPr lang="en-US" sz="1333" b="1" dirty="0">
                  <a:latin typeface="Open Sans"/>
                  <a:cs typeface="Open Sans"/>
                </a:rPr>
                <a:t>BAGAIMANA TINGKAT KEPUASAN PELANGGAN BERDASARKAN FEEDBACK RATING ?</a:t>
              </a:r>
              <a:endParaRPr lang="en-US" sz="8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406435" y="1563747"/>
            <a:ext cx="3662405" cy="677382"/>
            <a:chOff x="4804826" y="1639101"/>
            <a:chExt cx="2746804" cy="508037"/>
          </a:xfrm>
        </p:grpSpPr>
        <p:grpSp>
          <p:nvGrpSpPr>
            <p:cNvPr id="21" name="Group 353"/>
            <p:cNvGrpSpPr/>
            <p:nvPr/>
          </p:nvGrpSpPr>
          <p:grpSpPr>
            <a:xfrm>
              <a:off x="4804826" y="1655648"/>
              <a:ext cx="527652" cy="491490"/>
              <a:chOff x="0" y="8466"/>
              <a:chExt cx="1407072" cy="1310639"/>
            </a:xfrm>
          </p:grpSpPr>
          <p:sp>
            <p:nvSpPr>
              <p:cNvPr id="22" name="Shape 351"/>
              <p:cNvSpPr/>
              <p:nvPr/>
            </p:nvSpPr>
            <p:spPr>
              <a:xfrm>
                <a:off x="72197" y="34714"/>
                <a:ext cx="1258529" cy="1258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>
                    <a:solidFill>
                      <a:srgbClr val="FFFFFF"/>
                    </a:solidFill>
                  </a:defRPr>
                </a:pPr>
                <a:r>
                  <a:rPr lang="en-US" sz="2133" b="1" dirty="0">
                    <a:latin typeface="Open Sans"/>
                    <a:cs typeface="Open Sans"/>
                  </a:rPr>
                  <a:t>2</a:t>
                </a:r>
                <a:endParaRPr sz="2133" b="1" dirty="0">
                  <a:latin typeface="Open Sans"/>
                  <a:cs typeface="Open Sans"/>
                </a:endParaRPr>
              </a:p>
            </p:txBody>
          </p:sp>
          <p:sp>
            <p:nvSpPr>
              <p:cNvPr id="23" name="Shape 352"/>
              <p:cNvSpPr/>
              <p:nvPr/>
            </p:nvSpPr>
            <p:spPr>
              <a:xfrm>
                <a:off x="0" y="8466"/>
                <a:ext cx="1407073" cy="131064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lnSpc>
                    <a:spcPct val="70000"/>
                  </a:lnSpc>
                  <a:spcBef>
                    <a:spcPts val="700"/>
                  </a:spcBef>
                  <a:defRPr sz="8400">
                    <a:solidFill>
                      <a:srgbClr val="FFFFFF"/>
                    </a:solidFill>
                    <a:latin typeface="Entypo"/>
                    <a:ea typeface="Entypo"/>
                    <a:cs typeface="Entypo"/>
                    <a:sym typeface="Entypo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endParaRPr sz="2133" b="1" dirty="0">
                  <a:solidFill>
                    <a:schemeClr val="tx1"/>
                  </a:solidFill>
                  <a:latin typeface="Open Sans"/>
                  <a:cs typeface="Open Sans"/>
                </a:endParaRPr>
              </a:p>
            </p:txBody>
          </p:sp>
        </p:grpSp>
        <p:sp>
          <p:nvSpPr>
            <p:cNvPr id="31" name="Shape 361"/>
            <p:cNvSpPr/>
            <p:nvPr/>
          </p:nvSpPr>
          <p:spPr>
            <a:xfrm>
              <a:off x="5430120" y="1639101"/>
              <a:ext cx="2121510" cy="461521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r>
                <a:rPr lang="en-US" sz="1333" b="1" dirty="0">
                  <a:latin typeface="Open Sans"/>
                  <a:cs typeface="Open Sans"/>
                </a:rPr>
                <a:t>BAGAIMANA TINGKAT KEPUASAN PELANGGAN BERDASARKAN FEEDBACK REVIEW ?</a:t>
              </a:r>
              <a:endParaRPr lang="en-US" sz="8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33929" y="4272240"/>
            <a:ext cx="3641612" cy="638664"/>
            <a:chOff x="1600446" y="3670467"/>
            <a:chExt cx="2731209" cy="478998"/>
          </a:xfrm>
        </p:grpSpPr>
        <p:sp>
          <p:nvSpPr>
            <p:cNvPr id="19" name="Shape 348"/>
            <p:cNvSpPr/>
            <p:nvPr/>
          </p:nvSpPr>
          <p:spPr>
            <a:xfrm>
              <a:off x="3859707" y="3670467"/>
              <a:ext cx="471948" cy="47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r>
                <a:rPr lang="en-US" sz="2133" b="1" dirty="0">
                  <a:latin typeface="Open Sans"/>
                  <a:cs typeface="Open Sans"/>
                </a:rPr>
                <a:t>5</a:t>
              </a:r>
              <a:endParaRPr sz="2133" b="1" dirty="0">
                <a:latin typeface="Open Sans"/>
                <a:cs typeface="Open Sans"/>
              </a:endParaRPr>
            </a:p>
          </p:txBody>
        </p:sp>
        <p:sp>
          <p:nvSpPr>
            <p:cNvPr id="32" name="Shape 364"/>
            <p:cNvSpPr/>
            <p:nvPr/>
          </p:nvSpPr>
          <p:spPr>
            <a:xfrm>
              <a:off x="1600446" y="3687944"/>
              <a:ext cx="2121510" cy="461521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r"/>
              <a:r>
                <a:rPr lang="en-US" sz="1333" b="1" dirty="0">
                  <a:latin typeface="Open Sans"/>
                  <a:ea typeface="Open Sans"/>
                  <a:cs typeface="Open Sans"/>
                  <a:sym typeface="Open Sans"/>
                </a:rPr>
                <a:t>APAKAH ADA SEGMEN CUSTOMER YANG PERLU DIPRIORITASKAN ? BAGAIMANA SOLUSINYA ?</a:t>
              </a:r>
              <a:endParaRPr lang="en-US" sz="1333" b="1" dirty="0">
                <a:latin typeface="Open Sans"/>
                <a:cs typeface="Open Sans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442532" y="4167702"/>
            <a:ext cx="3626308" cy="820481"/>
            <a:chOff x="4831900" y="3592065"/>
            <a:chExt cx="2719731" cy="615361"/>
          </a:xfrm>
        </p:grpSpPr>
        <p:sp>
          <p:nvSpPr>
            <p:cNvPr id="28" name="Shape 357"/>
            <p:cNvSpPr/>
            <p:nvPr/>
          </p:nvSpPr>
          <p:spPr>
            <a:xfrm>
              <a:off x="4831900" y="3677523"/>
              <a:ext cx="471948" cy="47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r>
                <a:rPr lang="en-US" sz="2133" b="1" dirty="0">
                  <a:latin typeface="Open Sans"/>
                  <a:cs typeface="Open Sans"/>
                </a:rPr>
                <a:t>6</a:t>
              </a:r>
              <a:endParaRPr sz="2133" b="1" dirty="0">
                <a:latin typeface="Open Sans"/>
                <a:cs typeface="Open Sans"/>
              </a:endParaRPr>
            </a:p>
          </p:txBody>
        </p:sp>
        <p:sp>
          <p:nvSpPr>
            <p:cNvPr id="33" name="Shape 365"/>
            <p:cNvSpPr/>
            <p:nvPr/>
          </p:nvSpPr>
          <p:spPr>
            <a:xfrm>
              <a:off x="5430121" y="3592065"/>
              <a:ext cx="2121510" cy="615361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r>
                <a:rPr lang="en-US" sz="1333" b="1" dirty="0">
                  <a:latin typeface="Open Sans"/>
                  <a:cs typeface="Open Sans"/>
                </a:rPr>
                <a:t>SOLUSI APA YANG DAPAT MENGURANGI HINGGA MENYELESAIKAN MASALAH DARI PRIORITY CUSTOMER TERSEBUT ?</a:t>
              </a:r>
              <a:endParaRPr lang="en-US" sz="8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4" name="Group 369"/>
          <p:cNvGrpSpPr/>
          <p:nvPr/>
        </p:nvGrpSpPr>
        <p:grpSpPr>
          <a:xfrm>
            <a:off x="4787479" y="1393341"/>
            <a:ext cx="2625679" cy="3794575"/>
            <a:chOff x="33174" y="33049"/>
            <a:chExt cx="5251355" cy="7589147"/>
          </a:xfrm>
        </p:grpSpPr>
        <p:sp>
          <p:nvSpPr>
            <p:cNvPr id="35" name="Shape 366"/>
            <p:cNvSpPr/>
            <p:nvPr/>
          </p:nvSpPr>
          <p:spPr>
            <a:xfrm flipH="1">
              <a:off x="2660985" y="33048"/>
              <a:ext cx="1" cy="7589149"/>
            </a:xfrm>
            <a:prstGeom prst="line">
              <a:avLst/>
            </a:prstGeom>
            <a:noFill/>
            <a:ln w="6350" cap="flat" cmpd="sng">
              <a:solidFill>
                <a:schemeClr val="accent2"/>
              </a:solidFill>
              <a:prstDash val="sysDash"/>
              <a:bevel/>
              <a:headEnd type="oval" w="sm" len="sm"/>
              <a:tailEnd type="oval" w="sm" len="sm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3200">
                  <a:latin typeface="+mj-lt"/>
                  <a:ea typeface="+mj-ea"/>
                  <a:cs typeface="+mj-cs"/>
                  <a:sym typeface="Helvetica"/>
                </a:defRPr>
              </a:pPr>
              <a:endParaRPr sz="4267"/>
            </a:p>
          </p:txBody>
        </p:sp>
        <p:sp>
          <p:nvSpPr>
            <p:cNvPr id="36" name="Shape 367"/>
            <p:cNvSpPr/>
            <p:nvPr/>
          </p:nvSpPr>
          <p:spPr>
            <a:xfrm>
              <a:off x="33174" y="2413432"/>
              <a:ext cx="5251357" cy="1"/>
            </a:xfrm>
            <a:prstGeom prst="line">
              <a:avLst/>
            </a:prstGeom>
            <a:noFill/>
            <a:ln w="6350" cap="flat" cmpd="sng">
              <a:solidFill>
                <a:schemeClr val="accent2"/>
              </a:solidFill>
              <a:prstDash val="sysDash"/>
              <a:bevel/>
              <a:headEnd type="oval" w="sm" len="sm"/>
              <a:tailEnd type="oval" w="sm" len="sm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3200">
                  <a:latin typeface="+mj-lt"/>
                  <a:ea typeface="+mj-ea"/>
                  <a:cs typeface="+mj-cs"/>
                  <a:sym typeface="Helvetica"/>
                </a:defRPr>
              </a:pPr>
              <a:endParaRPr sz="4267"/>
            </a:p>
          </p:txBody>
        </p:sp>
        <p:sp>
          <p:nvSpPr>
            <p:cNvPr id="37" name="Shape 368"/>
            <p:cNvSpPr/>
            <p:nvPr/>
          </p:nvSpPr>
          <p:spPr>
            <a:xfrm>
              <a:off x="33174" y="5207432"/>
              <a:ext cx="5251357" cy="1"/>
            </a:xfrm>
            <a:prstGeom prst="line">
              <a:avLst/>
            </a:prstGeom>
            <a:noFill/>
            <a:ln w="6350" cap="flat" cmpd="sng">
              <a:solidFill>
                <a:schemeClr val="accent2"/>
              </a:solidFill>
              <a:prstDash val="sysDash"/>
              <a:bevel/>
              <a:headEnd type="oval" w="sm" len="sm"/>
              <a:tailEnd type="oval" w="sm" len="sm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>
                <a:defRPr sz="3200">
                  <a:latin typeface="+mj-lt"/>
                  <a:ea typeface="+mj-ea"/>
                  <a:cs typeface="+mj-cs"/>
                  <a:sym typeface="Helvetica"/>
                </a:defRPr>
              </a:pPr>
              <a:endParaRPr sz="4267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33928" y="2995941"/>
            <a:ext cx="3624232" cy="632825"/>
            <a:chOff x="1600446" y="2713245"/>
            <a:chExt cx="2718174" cy="474619"/>
          </a:xfrm>
        </p:grpSpPr>
        <p:sp>
          <p:nvSpPr>
            <p:cNvPr id="16" name="Shape 345"/>
            <p:cNvSpPr/>
            <p:nvPr/>
          </p:nvSpPr>
          <p:spPr>
            <a:xfrm>
              <a:off x="3846672" y="2715915"/>
              <a:ext cx="471948" cy="47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r>
                <a:rPr lang="en-US" sz="2133" b="1" dirty="0">
                  <a:latin typeface="Open Sans"/>
                  <a:cs typeface="Open Sans"/>
                </a:rPr>
                <a:t>3</a:t>
              </a:r>
              <a:endParaRPr sz="2133" b="1" dirty="0">
                <a:latin typeface="Open Sans"/>
                <a:cs typeface="Open Sans"/>
              </a:endParaRPr>
            </a:p>
          </p:txBody>
        </p:sp>
        <p:sp>
          <p:nvSpPr>
            <p:cNvPr id="38" name="Shape 362"/>
            <p:cNvSpPr/>
            <p:nvPr/>
          </p:nvSpPr>
          <p:spPr>
            <a:xfrm>
              <a:off x="1600446" y="2713245"/>
              <a:ext cx="2121510" cy="461521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r"/>
              <a:r>
                <a:rPr lang="en-US" sz="1333" b="1" dirty="0">
                  <a:latin typeface="Open Sans"/>
                  <a:ea typeface="Open Sans"/>
                  <a:cs typeface="Open Sans"/>
                  <a:sym typeface="Open Sans"/>
                </a:rPr>
                <a:t>BAGAIMANA TINGKAT KECOCOKAN UKURAN PAKAIAN  BERDASARKAN FEEDBACK FIT ?</a:t>
              </a:r>
              <a:endParaRPr lang="en-US" sz="8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42533" y="2970661"/>
            <a:ext cx="3626307" cy="635762"/>
            <a:chOff x="4831900" y="2694286"/>
            <a:chExt cx="2719730" cy="476822"/>
          </a:xfrm>
        </p:grpSpPr>
        <p:sp>
          <p:nvSpPr>
            <p:cNvPr id="25" name="Shape 354"/>
            <p:cNvSpPr/>
            <p:nvPr/>
          </p:nvSpPr>
          <p:spPr>
            <a:xfrm>
              <a:off x="4831900" y="2699159"/>
              <a:ext cx="471948" cy="471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>
                  <a:solidFill>
                    <a:srgbClr val="FFFFFF"/>
                  </a:solidFill>
                </a:defRPr>
              </a:pPr>
              <a:r>
                <a:rPr lang="en-US" sz="2133" b="1" dirty="0">
                  <a:latin typeface="Open Sans"/>
                  <a:cs typeface="Open Sans"/>
                </a:rPr>
                <a:t>4</a:t>
              </a:r>
              <a:endParaRPr sz="2133" b="1" dirty="0">
                <a:latin typeface="Open Sans"/>
                <a:cs typeface="Open Sans"/>
              </a:endParaRPr>
            </a:p>
          </p:txBody>
        </p:sp>
        <p:sp>
          <p:nvSpPr>
            <p:cNvPr id="39" name="Shape 363"/>
            <p:cNvSpPr/>
            <p:nvPr/>
          </p:nvSpPr>
          <p:spPr>
            <a:xfrm>
              <a:off x="5430120" y="2694286"/>
              <a:ext cx="2121510" cy="461522"/>
            </a:xfrm>
            <a:prstGeom prst="rect">
              <a:avLst/>
            </a:prstGeom>
            <a:ln w="254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>
              <a:spAutoFit/>
            </a:bodyPr>
            <a:lstStyle/>
            <a:p>
              <a:r>
                <a:rPr lang="en-US" sz="1333" b="1" dirty="0">
                  <a:latin typeface="Open Sans"/>
                  <a:ea typeface="Open Sans"/>
                  <a:cs typeface="Open Sans"/>
                  <a:sym typeface="Open Sans"/>
                </a:rPr>
                <a:t>APA SAJA PENYEBAB DARI REVIEW NEGATIF PELANGGAN ? (SERVICE EVALUATION)</a:t>
              </a:r>
              <a:endParaRPr lang="en-US" sz="800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3D45345-349B-4E39-A29C-B27CB4A10FAF}"/>
              </a:ext>
            </a:extLst>
          </p:cNvPr>
          <p:cNvSpPr/>
          <p:nvPr/>
        </p:nvSpPr>
        <p:spPr>
          <a:xfrm>
            <a:off x="636815" y="6506200"/>
            <a:ext cx="1757469" cy="1472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827B02-47B1-4C66-8FF7-B761D49956BA}"/>
              </a:ext>
            </a:extLst>
          </p:cNvPr>
          <p:cNvSpPr/>
          <p:nvPr/>
        </p:nvSpPr>
        <p:spPr>
          <a:xfrm>
            <a:off x="3709597" y="5530319"/>
            <a:ext cx="4796051" cy="1327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E76F73-325C-44EE-9F8B-1012B296DD42}"/>
              </a:ext>
            </a:extLst>
          </p:cNvPr>
          <p:cNvSpPr txBox="1"/>
          <p:nvPr/>
        </p:nvSpPr>
        <p:spPr>
          <a:xfrm>
            <a:off x="4183176" y="5860884"/>
            <a:ext cx="3825648" cy="6888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nb-NO" sz="2400" dirty="0">
                <a:solidFill>
                  <a:srgbClr val="FFFFFF"/>
                </a:solidFill>
                <a:latin typeface="Open Sans"/>
                <a:cs typeface="Open Sans"/>
              </a:rPr>
              <a:t>ASK TO </a:t>
            </a:r>
          </a:p>
          <a:p>
            <a:pPr algn="ctr">
              <a:lnSpc>
                <a:spcPct val="80000"/>
              </a:lnSpc>
            </a:pPr>
            <a:r>
              <a:rPr lang="nb-NO" sz="2400" b="1" dirty="0">
                <a:solidFill>
                  <a:srgbClr val="FFFFFF"/>
                </a:solidFill>
                <a:latin typeface="Open Sans"/>
                <a:cs typeface="Open Sans"/>
              </a:rPr>
              <a:t>THE DATA</a:t>
            </a:r>
          </a:p>
        </p:txBody>
      </p:sp>
    </p:spTree>
    <p:extLst>
      <p:ext uri="{BB962C8B-B14F-4D97-AF65-F5344CB8AC3E}">
        <p14:creationId xmlns:p14="http://schemas.microsoft.com/office/powerpoint/2010/main" val="23714031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9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3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/>
    </p:bldLst>
  </p:timing>
</p:sld>
</file>

<file path=ppt/theme/theme1.xml><?xml version="1.0" encoding="utf-8"?>
<a:theme xmlns:a="http://schemas.openxmlformats.org/drawingml/2006/main" name="Theme1">
  <a:themeElements>
    <a:clrScheme name="0101_Rainbow">
      <a:dk1>
        <a:srgbClr val="31373B"/>
      </a:dk1>
      <a:lt1>
        <a:srgbClr val="FFFFFF"/>
      </a:lt1>
      <a:dk2>
        <a:srgbClr val="31373B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785448"/>
      </a:accent6>
      <a:hlink>
        <a:srgbClr val="1EA185"/>
      </a:hlink>
      <a:folHlink>
        <a:srgbClr val="1EA18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775D9746-A812-4EBA-AD1E-2061739B8FC0}" vid="{C745E257-FF48-41BE-A0A6-FD3F7A3CB5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1337</TotalTime>
  <Words>2111</Words>
  <Application>Microsoft Office PowerPoint</Application>
  <PresentationFormat>Widescreen</PresentationFormat>
  <Paragraphs>320</Paragraphs>
  <Slides>49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Calibri</vt:lpstr>
      <vt:lpstr>Georgia</vt:lpstr>
      <vt:lpstr>Helvetica</vt:lpstr>
      <vt:lpstr>Lato</vt:lpstr>
      <vt:lpstr>Lato Heavy</vt:lpstr>
      <vt:lpstr>Open Sans</vt:lpstr>
      <vt:lpstr>Rubik</vt:lpstr>
      <vt:lpstr>Symbol</vt:lpstr>
      <vt:lpstr>Theme1</vt:lpstr>
      <vt:lpstr>FEEDBACK ANALYSIS &amp; ITEM SIZE CLOTHING RECOMMENDATION </vt:lpstr>
      <vt:lpstr>PROFILE</vt:lpstr>
      <vt:lpstr>PowerPoint Presentation</vt:lpstr>
      <vt:lpstr>PowerPoint Presentation</vt:lpstr>
      <vt:lpstr>RENT THE RUNWAY WEBSITE</vt:lpstr>
      <vt:lpstr>PowerPoint Presentation</vt:lpstr>
      <vt:lpstr>PowerPoint Presentation</vt:lpstr>
      <vt:lpstr>PowerPoint Presentation</vt:lpstr>
      <vt:lpstr>PROPOSED QUESTION</vt:lpstr>
      <vt:lpstr>PowerPoint Presentation</vt:lpstr>
      <vt:lpstr>CONVERSION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FEEDBACK MAPPING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Nadia Ningtias</dc:creator>
  <cp:lastModifiedBy>Nadia Ningtias</cp:lastModifiedBy>
  <cp:revision>77</cp:revision>
  <dcterms:created xsi:type="dcterms:W3CDTF">2020-02-13T06:02:06Z</dcterms:created>
  <dcterms:modified xsi:type="dcterms:W3CDTF">2020-02-24T18:41:25Z</dcterms:modified>
</cp:coreProperties>
</file>